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1.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01" r:id="rId4"/>
    <p:sldId id="258" r:id="rId6"/>
    <p:sldId id="302" r:id="rId7"/>
    <p:sldId id="295" r:id="rId8"/>
    <p:sldId id="289" r:id="rId9"/>
    <p:sldId id="271" r:id="rId10"/>
    <p:sldId id="264" r:id="rId11"/>
    <p:sldId id="303" r:id="rId12"/>
    <p:sldId id="321" r:id="rId13"/>
    <p:sldId id="265" r:id="rId14"/>
    <p:sldId id="324" r:id="rId15"/>
    <p:sldId id="325" r:id="rId16"/>
    <p:sldId id="341" r:id="rId17"/>
    <p:sldId id="352" r:id="rId18"/>
    <p:sldId id="342" r:id="rId19"/>
    <p:sldId id="332" r:id="rId20"/>
    <p:sldId id="329" r:id="rId21"/>
    <p:sldId id="333" r:id="rId22"/>
    <p:sldId id="330" r:id="rId23"/>
    <p:sldId id="304" r:id="rId24"/>
    <p:sldId id="363" r:id="rId25"/>
    <p:sldId id="305" r:id="rId26"/>
    <p:sldId id="297" r:id="rId27"/>
    <p:sldId id="365" r:id="rId28"/>
    <p:sldId id="320"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DEDEDE"/>
    <a:srgbClr val="1B3049"/>
    <a:srgbClr val="4F81BD"/>
    <a:srgbClr val="DFDFDF"/>
    <a:srgbClr val="00B0F0"/>
    <a:srgbClr val="274467"/>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5724" autoAdjust="0"/>
  </p:normalViewPr>
  <p:slideViewPr>
    <p:cSldViewPr snapToGrid="0" showGuides="1">
      <p:cViewPr varScale="1">
        <p:scale>
          <a:sx n="108" d="100"/>
          <a:sy n="108" d="100"/>
        </p:scale>
        <p:origin x="804" y="96"/>
      </p:cViewPr>
      <p:guideLst>
        <p:guide orient="horz" pos="2121"/>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55.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DB7EE-8553-4306-9D5A-405415FEE7F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273AF-5923-4D78-B493-1B018D52F0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67F1A05-06D9-45E5-A566-DCE3388D6A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F273AF-5923-4D78-B493-1B018D52F0B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9EC556-0E4F-4361-96C2-0C2CAFEAB7B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6"/>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483870" indent="0" algn="ctr">
              <a:buNone/>
              <a:defRPr>
                <a:solidFill>
                  <a:schemeClr val="tx1">
                    <a:tint val="75000"/>
                  </a:schemeClr>
                </a:solidFill>
              </a:defRPr>
            </a:lvl2pPr>
            <a:lvl3pPr marL="967740" indent="0" algn="ctr">
              <a:buNone/>
              <a:defRPr>
                <a:solidFill>
                  <a:schemeClr val="tx1">
                    <a:tint val="75000"/>
                  </a:schemeClr>
                </a:solidFill>
              </a:defRPr>
            </a:lvl3pPr>
            <a:lvl4pPr marL="1450975" indent="0" algn="ctr">
              <a:buNone/>
              <a:defRPr>
                <a:solidFill>
                  <a:schemeClr val="tx1">
                    <a:tint val="75000"/>
                  </a:schemeClr>
                </a:solidFill>
              </a:defRPr>
            </a:lvl4pPr>
            <a:lvl5pPr marL="1934845" indent="0" algn="ctr">
              <a:buNone/>
              <a:defRPr>
                <a:solidFill>
                  <a:schemeClr val="tx1">
                    <a:tint val="75000"/>
                  </a:schemeClr>
                </a:solidFill>
              </a:defRPr>
            </a:lvl5pPr>
            <a:lvl6pPr marL="2418715" indent="0" algn="ctr">
              <a:buNone/>
              <a:defRPr>
                <a:solidFill>
                  <a:schemeClr val="tx1">
                    <a:tint val="75000"/>
                  </a:schemeClr>
                </a:solidFill>
              </a:defRPr>
            </a:lvl6pPr>
            <a:lvl7pPr marL="2902585" indent="0" algn="ctr">
              <a:buNone/>
              <a:defRPr>
                <a:solidFill>
                  <a:schemeClr val="tx1">
                    <a:tint val="75000"/>
                  </a:schemeClr>
                </a:solidFill>
              </a:defRPr>
            </a:lvl7pPr>
            <a:lvl8pPr marL="3386455" indent="0" algn="ctr">
              <a:buNone/>
              <a:defRPr>
                <a:solidFill>
                  <a:schemeClr val="tx1">
                    <a:tint val="75000"/>
                  </a:schemeClr>
                </a:solidFill>
              </a:defRPr>
            </a:lvl8pPr>
            <a:lvl9pPr marL="387032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137901" y="258764"/>
            <a:ext cx="3456517" cy="55292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68350" y="258764"/>
            <a:ext cx="10166350" cy="55292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6" y="2130426"/>
            <a:ext cx="10363200" cy="1470026"/>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7" y="3886200"/>
            <a:ext cx="8534401" cy="1752601"/>
          </a:xfrm>
          <a:prstGeom prst="rect">
            <a:avLst/>
          </a:prstGeom>
        </p:spPr>
        <p:txBody>
          <a:bodyPr/>
          <a:lstStyle>
            <a:lvl1pPr marL="0" indent="0" algn="ctr">
              <a:buNone/>
              <a:defRPr>
                <a:solidFill>
                  <a:schemeClr val="tx1">
                    <a:tint val="75000"/>
                  </a:schemeClr>
                </a:solidFill>
              </a:defRPr>
            </a:lvl1pPr>
            <a:lvl2pPr marL="622935" indent="0" algn="ctr">
              <a:buNone/>
              <a:defRPr>
                <a:solidFill>
                  <a:schemeClr val="tx1">
                    <a:tint val="75000"/>
                  </a:schemeClr>
                </a:solidFill>
              </a:defRPr>
            </a:lvl2pPr>
            <a:lvl3pPr marL="1245235" indent="0" algn="ctr">
              <a:buNone/>
              <a:defRPr>
                <a:solidFill>
                  <a:schemeClr val="tx1">
                    <a:tint val="75000"/>
                  </a:schemeClr>
                </a:solidFill>
              </a:defRPr>
            </a:lvl3pPr>
            <a:lvl4pPr marL="1868170" indent="0" algn="ctr">
              <a:buNone/>
              <a:defRPr>
                <a:solidFill>
                  <a:schemeClr val="tx1">
                    <a:tint val="75000"/>
                  </a:schemeClr>
                </a:solidFill>
              </a:defRPr>
            </a:lvl4pPr>
            <a:lvl5pPr marL="2490470" indent="0" algn="ctr">
              <a:buNone/>
              <a:defRPr>
                <a:solidFill>
                  <a:schemeClr val="tx1">
                    <a:tint val="75000"/>
                  </a:schemeClr>
                </a:solidFill>
              </a:defRPr>
            </a:lvl5pPr>
            <a:lvl6pPr marL="3113405" indent="0" algn="ctr">
              <a:buNone/>
              <a:defRPr>
                <a:solidFill>
                  <a:schemeClr val="tx1">
                    <a:tint val="75000"/>
                  </a:schemeClr>
                </a:solidFill>
              </a:defRPr>
            </a:lvl6pPr>
            <a:lvl7pPr marL="3735705" indent="0" algn="ctr">
              <a:buNone/>
              <a:defRPr>
                <a:solidFill>
                  <a:schemeClr val="tx1">
                    <a:tint val="75000"/>
                  </a:schemeClr>
                </a:solidFill>
              </a:defRPr>
            </a:lvl7pPr>
            <a:lvl8pPr marL="4358640" indent="0" algn="ctr">
              <a:buNone/>
              <a:defRPr>
                <a:solidFill>
                  <a:schemeClr val="tx1">
                    <a:tint val="75000"/>
                  </a:schemeClr>
                </a:solidFill>
              </a:defRPr>
            </a:lvl8pPr>
            <a:lvl9pPr marL="498094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6" y="1600202"/>
            <a:ext cx="10972801"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6" y="4406904"/>
            <a:ext cx="10363200" cy="1362075"/>
          </a:xfrm>
          <a:prstGeom prst="rect">
            <a:avLst/>
          </a:prstGeom>
        </p:spPr>
        <p:txBody>
          <a:bodyPr anchor="t"/>
          <a:lstStyle>
            <a:lvl1pPr algn="l">
              <a:defRPr sz="539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6" y="2906716"/>
            <a:ext cx="10363200" cy="1500187"/>
          </a:xfrm>
          <a:prstGeom prst="rect">
            <a:avLst/>
          </a:prstGeom>
        </p:spPr>
        <p:txBody>
          <a:bodyPr anchor="b"/>
          <a:lstStyle>
            <a:lvl1pPr marL="0" indent="0">
              <a:buNone/>
              <a:defRPr sz="2750">
                <a:solidFill>
                  <a:schemeClr val="tx1">
                    <a:tint val="75000"/>
                  </a:schemeClr>
                </a:solidFill>
              </a:defRPr>
            </a:lvl1pPr>
            <a:lvl2pPr marL="622935" indent="0">
              <a:buNone/>
              <a:defRPr sz="2435">
                <a:solidFill>
                  <a:schemeClr val="tx1">
                    <a:tint val="75000"/>
                  </a:schemeClr>
                </a:solidFill>
              </a:defRPr>
            </a:lvl2pPr>
            <a:lvl3pPr marL="1245235" indent="0">
              <a:buNone/>
              <a:defRPr sz="2220">
                <a:solidFill>
                  <a:schemeClr val="tx1">
                    <a:tint val="75000"/>
                  </a:schemeClr>
                </a:solidFill>
              </a:defRPr>
            </a:lvl3pPr>
            <a:lvl4pPr marL="1868170" indent="0">
              <a:buNone/>
              <a:defRPr sz="1905">
                <a:solidFill>
                  <a:schemeClr val="tx1">
                    <a:tint val="75000"/>
                  </a:schemeClr>
                </a:solidFill>
              </a:defRPr>
            </a:lvl4pPr>
            <a:lvl5pPr marL="2490470" indent="0">
              <a:buNone/>
              <a:defRPr sz="1905">
                <a:solidFill>
                  <a:schemeClr val="tx1">
                    <a:tint val="75000"/>
                  </a:schemeClr>
                </a:solidFill>
              </a:defRPr>
            </a:lvl5pPr>
            <a:lvl6pPr marL="3113405" indent="0">
              <a:buNone/>
              <a:defRPr sz="1905">
                <a:solidFill>
                  <a:schemeClr val="tx1">
                    <a:tint val="75000"/>
                  </a:schemeClr>
                </a:solidFill>
              </a:defRPr>
            </a:lvl6pPr>
            <a:lvl7pPr marL="3735705" indent="0">
              <a:buNone/>
              <a:defRPr sz="1905">
                <a:solidFill>
                  <a:schemeClr val="tx1">
                    <a:tint val="75000"/>
                  </a:schemeClr>
                </a:solidFill>
              </a:defRPr>
            </a:lvl7pPr>
            <a:lvl8pPr marL="4358640" indent="0">
              <a:buNone/>
              <a:defRPr sz="1905">
                <a:solidFill>
                  <a:schemeClr val="tx1">
                    <a:tint val="75000"/>
                  </a:schemeClr>
                </a:solidFill>
              </a:defRPr>
            </a:lvl8pPr>
            <a:lvl9pPr marL="4980940" indent="0">
              <a:buNone/>
              <a:defRPr sz="190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4" y="1260483"/>
            <a:ext cx="5384800" cy="3563938"/>
          </a:xfrm>
          <a:prstGeom prst="rect">
            <a:avLst/>
          </a:prstGeom>
        </p:spPr>
        <p:txBody>
          <a:bodyPr/>
          <a:lstStyle>
            <a:lvl1pPr>
              <a:defRPr sz="3810"/>
            </a:lvl1pPr>
            <a:lvl2pPr>
              <a:defRPr sz="3280"/>
            </a:lvl2pPr>
            <a:lvl3pPr>
              <a:defRPr sz="2750"/>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5" y="1260483"/>
            <a:ext cx="5384800" cy="3563938"/>
          </a:xfrm>
          <a:prstGeom prst="rect">
            <a:avLst/>
          </a:prstGeom>
        </p:spPr>
        <p:txBody>
          <a:bodyPr/>
          <a:lstStyle>
            <a:lvl1pPr>
              <a:defRPr sz="3810"/>
            </a:lvl1pPr>
            <a:lvl2pPr>
              <a:defRPr sz="3280"/>
            </a:lvl2pPr>
            <a:lvl3pPr>
              <a:defRPr sz="2750"/>
            </a:lvl3pPr>
            <a:lvl4pPr>
              <a:defRPr sz="2435"/>
            </a:lvl4pPr>
            <a:lvl5pPr>
              <a:defRPr sz="2435"/>
            </a:lvl5pPr>
            <a:lvl6pPr>
              <a:defRPr sz="2435"/>
            </a:lvl6pPr>
            <a:lvl7pPr>
              <a:defRPr sz="2435"/>
            </a:lvl7pPr>
            <a:lvl8pPr>
              <a:defRPr sz="2435"/>
            </a:lvl8pPr>
            <a:lvl9pPr>
              <a:defRPr sz="243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6" name="页脚占位符 5"/>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7" name="灯片编号占位符 6"/>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4" y="1535117"/>
            <a:ext cx="5386918" cy="639763"/>
          </a:xfrm>
          <a:prstGeom prst="rect">
            <a:avLst/>
          </a:prstGeom>
        </p:spPr>
        <p:txBody>
          <a:bodyPr anchor="b"/>
          <a:lstStyle>
            <a:lvl1pPr marL="0" indent="0">
              <a:buNone/>
              <a:defRPr sz="3280" b="1"/>
            </a:lvl1pPr>
            <a:lvl2pPr marL="622935" indent="0">
              <a:buNone/>
              <a:defRPr sz="2750" b="1"/>
            </a:lvl2pPr>
            <a:lvl3pPr marL="1245235" indent="0">
              <a:buNone/>
              <a:defRPr sz="2435" b="1"/>
            </a:lvl3pPr>
            <a:lvl4pPr marL="1868170" indent="0">
              <a:buNone/>
              <a:defRPr sz="2220" b="1"/>
            </a:lvl4pPr>
            <a:lvl5pPr marL="2490470" indent="0">
              <a:buNone/>
              <a:defRPr sz="2220" b="1"/>
            </a:lvl5pPr>
            <a:lvl6pPr marL="3113405" indent="0">
              <a:buNone/>
              <a:defRPr sz="2220" b="1"/>
            </a:lvl6pPr>
            <a:lvl7pPr marL="3735705" indent="0">
              <a:buNone/>
              <a:defRPr sz="2220" b="1"/>
            </a:lvl7pPr>
            <a:lvl8pPr marL="4358640" indent="0">
              <a:buNone/>
              <a:defRPr sz="2220" b="1"/>
            </a:lvl8pPr>
            <a:lvl9pPr marL="4980940" indent="0">
              <a:buNone/>
              <a:defRPr sz="222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4" y="2174879"/>
            <a:ext cx="5386918" cy="3951288"/>
          </a:xfrm>
          <a:prstGeom prst="rect">
            <a:avLst/>
          </a:prstGeom>
        </p:spPr>
        <p:txBody>
          <a:bodyPr/>
          <a:lstStyle>
            <a:lvl1pPr>
              <a:defRPr sz="3280"/>
            </a:lvl1pPr>
            <a:lvl2pPr>
              <a:defRPr sz="2750"/>
            </a:lvl2pPr>
            <a:lvl3pPr>
              <a:defRPr sz="2435"/>
            </a:lvl3pPr>
            <a:lvl4pPr>
              <a:defRPr sz="2220"/>
            </a:lvl4pPr>
            <a:lvl5pPr>
              <a:defRPr sz="2220"/>
            </a:lvl5pPr>
            <a:lvl6pPr>
              <a:defRPr sz="2220"/>
            </a:lvl6pPr>
            <a:lvl7pPr>
              <a:defRPr sz="2220"/>
            </a:lvl7pPr>
            <a:lvl8pPr>
              <a:defRPr sz="2220"/>
            </a:lvl8pPr>
            <a:lvl9pPr>
              <a:defRPr sz="22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7" y="1535117"/>
            <a:ext cx="5389033" cy="639763"/>
          </a:xfrm>
          <a:prstGeom prst="rect">
            <a:avLst/>
          </a:prstGeom>
        </p:spPr>
        <p:txBody>
          <a:bodyPr anchor="b"/>
          <a:lstStyle>
            <a:lvl1pPr marL="0" indent="0">
              <a:buNone/>
              <a:defRPr sz="3280" b="1"/>
            </a:lvl1pPr>
            <a:lvl2pPr marL="622935" indent="0">
              <a:buNone/>
              <a:defRPr sz="2750" b="1"/>
            </a:lvl2pPr>
            <a:lvl3pPr marL="1245235" indent="0">
              <a:buNone/>
              <a:defRPr sz="2435" b="1"/>
            </a:lvl3pPr>
            <a:lvl4pPr marL="1868170" indent="0">
              <a:buNone/>
              <a:defRPr sz="2220" b="1"/>
            </a:lvl4pPr>
            <a:lvl5pPr marL="2490470" indent="0">
              <a:buNone/>
              <a:defRPr sz="2220" b="1"/>
            </a:lvl5pPr>
            <a:lvl6pPr marL="3113405" indent="0">
              <a:buNone/>
              <a:defRPr sz="2220" b="1"/>
            </a:lvl6pPr>
            <a:lvl7pPr marL="3735705" indent="0">
              <a:buNone/>
              <a:defRPr sz="2220" b="1"/>
            </a:lvl7pPr>
            <a:lvl8pPr marL="4358640" indent="0">
              <a:buNone/>
              <a:defRPr sz="2220" b="1"/>
            </a:lvl8pPr>
            <a:lvl9pPr marL="4980940" indent="0">
              <a:buNone/>
              <a:defRPr sz="222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7" y="2174879"/>
            <a:ext cx="5389033" cy="3951288"/>
          </a:xfrm>
          <a:prstGeom prst="rect">
            <a:avLst/>
          </a:prstGeom>
        </p:spPr>
        <p:txBody>
          <a:bodyPr/>
          <a:lstStyle>
            <a:lvl1pPr>
              <a:defRPr sz="3280"/>
            </a:lvl1pPr>
            <a:lvl2pPr>
              <a:defRPr sz="2750"/>
            </a:lvl2pPr>
            <a:lvl3pPr>
              <a:defRPr sz="2435"/>
            </a:lvl3pPr>
            <a:lvl4pPr>
              <a:defRPr sz="2220"/>
            </a:lvl4pPr>
            <a:lvl5pPr>
              <a:defRPr sz="2220"/>
            </a:lvl5pPr>
            <a:lvl6pPr>
              <a:defRPr sz="2220"/>
            </a:lvl6pPr>
            <a:lvl7pPr>
              <a:defRPr sz="2220"/>
            </a:lvl7pPr>
            <a:lvl8pPr>
              <a:defRPr sz="2220"/>
            </a:lvl8pPr>
            <a:lvl9pPr>
              <a:defRPr sz="22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8" name="页脚占位符 7"/>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9" name="灯片编号占位符 8"/>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4" name="页脚占位符 3"/>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5" name="灯片编号占位符 4"/>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3" name="页脚占位符 2"/>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4" name="灯片编号占位符 3"/>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a:prstGeom prst="rect">
            <a:avLst/>
          </a:prstGeom>
        </p:spPr>
        <p:txBody>
          <a:bodyPr anchor="b"/>
          <a:lstStyle>
            <a:lvl1pPr algn="l">
              <a:defRPr sz="275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7" y="273054"/>
            <a:ext cx="6815668" cy="5853113"/>
          </a:xfrm>
          <a:prstGeom prst="rect">
            <a:avLst/>
          </a:prstGeom>
        </p:spPr>
        <p:txBody>
          <a:bodyPr/>
          <a:lstStyle>
            <a:lvl1pPr>
              <a:defRPr sz="4340"/>
            </a:lvl1pPr>
            <a:lvl2pPr>
              <a:defRPr sz="3810"/>
            </a:lvl2pPr>
            <a:lvl3pPr>
              <a:defRPr sz="3280"/>
            </a:lvl3pPr>
            <a:lvl4pPr>
              <a:defRPr sz="2750"/>
            </a:lvl4pPr>
            <a:lvl5pPr>
              <a:defRPr sz="2750"/>
            </a:lvl5pPr>
            <a:lvl6pPr>
              <a:defRPr sz="2750"/>
            </a:lvl6pPr>
            <a:lvl7pPr>
              <a:defRPr sz="2750"/>
            </a:lvl7pPr>
            <a:lvl8pPr>
              <a:defRPr sz="2750"/>
            </a:lvl8pPr>
            <a:lvl9pPr>
              <a:defRPr sz="275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0"/>
            <a:ext cx="4011084" cy="4691063"/>
          </a:xfrm>
          <a:prstGeom prst="rect">
            <a:avLst/>
          </a:prstGeom>
        </p:spPr>
        <p:txBody>
          <a:bodyPr/>
          <a:lstStyle>
            <a:lvl1pPr marL="0" indent="0">
              <a:buNone/>
              <a:defRPr sz="1905"/>
            </a:lvl1pPr>
            <a:lvl2pPr marL="622935" indent="0">
              <a:buNone/>
              <a:defRPr sz="1585"/>
            </a:lvl2pPr>
            <a:lvl3pPr marL="1245235" indent="0">
              <a:buNone/>
              <a:defRPr sz="1375"/>
            </a:lvl3pPr>
            <a:lvl4pPr marL="1868170" indent="0">
              <a:buNone/>
              <a:defRPr sz="1270"/>
            </a:lvl4pPr>
            <a:lvl5pPr marL="2490470" indent="0">
              <a:buNone/>
              <a:defRPr sz="1270"/>
            </a:lvl5pPr>
            <a:lvl6pPr marL="3113405" indent="0">
              <a:buNone/>
              <a:defRPr sz="1270"/>
            </a:lvl6pPr>
            <a:lvl7pPr marL="3735705" indent="0">
              <a:buNone/>
              <a:defRPr sz="1270"/>
            </a:lvl7pPr>
            <a:lvl8pPr marL="4358640" indent="0">
              <a:buNone/>
              <a:defRPr sz="1270"/>
            </a:lvl8pPr>
            <a:lvl9pPr marL="4980940" indent="0">
              <a:buNone/>
              <a:defRPr sz="127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6" name="页脚占位符 5"/>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7" name="灯片编号占位符 6"/>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6"/>
            <a:ext cx="7315200" cy="566738"/>
          </a:xfrm>
          <a:prstGeom prst="rect">
            <a:avLst/>
          </a:prstGeom>
        </p:spPr>
        <p:txBody>
          <a:bodyPr anchor="b"/>
          <a:lstStyle>
            <a:lvl1pPr algn="l">
              <a:defRPr sz="275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9" y="612780"/>
            <a:ext cx="7315200" cy="4114800"/>
          </a:xfrm>
          <a:prstGeom prst="rect">
            <a:avLst/>
          </a:prstGeom>
        </p:spPr>
        <p:txBody>
          <a:bodyPr/>
          <a:lstStyle>
            <a:lvl1pPr marL="0" indent="0">
              <a:buNone/>
              <a:defRPr sz="4340"/>
            </a:lvl1pPr>
            <a:lvl2pPr marL="622935" indent="0">
              <a:buNone/>
              <a:defRPr sz="3810"/>
            </a:lvl2pPr>
            <a:lvl3pPr marL="1245235" indent="0">
              <a:buNone/>
              <a:defRPr sz="3280"/>
            </a:lvl3pPr>
            <a:lvl4pPr marL="1868170" indent="0">
              <a:buNone/>
              <a:defRPr sz="2750"/>
            </a:lvl4pPr>
            <a:lvl5pPr marL="2490470" indent="0">
              <a:buNone/>
              <a:defRPr sz="2750"/>
            </a:lvl5pPr>
            <a:lvl6pPr marL="3113405" indent="0">
              <a:buNone/>
              <a:defRPr sz="2750"/>
            </a:lvl6pPr>
            <a:lvl7pPr marL="3735705" indent="0">
              <a:buNone/>
              <a:defRPr sz="2750"/>
            </a:lvl7pPr>
            <a:lvl8pPr marL="4358640" indent="0">
              <a:buNone/>
              <a:defRPr sz="2750"/>
            </a:lvl8pPr>
            <a:lvl9pPr marL="4980940" indent="0">
              <a:buNone/>
              <a:defRPr sz="2750"/>
            </a:lvl9pPr>
          </a:lstStyle>
          <a:p>
            <a:endParaRPr lang="zh-CN" altLang="en-US"/>
          </a:p>
        </p:txBody>
      </p:sp>
      <p:sp>
        <p:nvSpPr>
          <p:cNvPr id="4" name="文本占位符 3"/>
          <p:cNvSpPr>
            <a:spLocks noGrp="1"/>
          </p:cNvSpPr>
          <p:nvPr>
            <p:ph type="body" sz="half" idx="2"/>
          </p:nvPr>
        </p:nvSpPr>
        <p:spPr>
          <a:xfrm>
            <a:off x="2389719" y="5367341"/>
            <a:ext cx="7315200" cy="804862"/>
          </a:xfrm>
          <a:prstGeom prst="rect">
            <a:avLst/>
          </a:prstGeom>
        </p:spPr>
        <p:txBody>
          <a:bodyPr/>
          <a:lstStyle>
            <a:lvl1pPr marL="0" indent="0">
              <a:buNone/>
              <a:defRPr sz="1905"/>
            </a:lvl1pPr>
            <a:lvl2pPr marL="622935" indent="0">
              <a:buNone/>
              <a:defRPr sz="1585"/>
            </a:lvl2pPr>
            <a:lvl3pPr marL="1245235" indent="0">
              <a:buNone/>
              <a:defRPr sz="1375"/>
            </a:lvl3pPr>
            <a:lvl4pPr marL="1868170" indent="0">
              <a:buNone/>
              <a:defRPr sz="1270"/>
            </a:lvl4pPr>
            <a:lvl5pPr marL="2490470" indent="0">
              <a:buNone/>
              <a:defRPr sz="1270"/>
            </a:lvl5pPr>
            <a:lvl6pPr marL="3113405" indent="0">
              <a:buNone/>
              <a:defRPr sz="1270"/>
            </a:lvl6pPr>
            <a:lvl7pPr marL="3735705" indent="0">
              <a:buNone/>
              <a:defRPr sz="1270"/>
            </a:lvl7pPr>
            <a:lvl8pPr marL="4358640" indent="0">
              <a:buNone/>
              <a:defRPr sz="1270"/>
            </a:lvl8pPr>
            <a:lvl9pPr marL="4980940" indent="0">
              <a:buNone/>
              <a:defRPr sz="127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6" name="页脚占位符 5"/>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7" name="灯片编号占位符 6"/>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6" y="274644"/>
            <a:ext cx="10972801"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6" y="1600202"/>
            <a:ext cx="10972801"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5" y="215906"/>
            <a:ext cx="2743201" cy="460851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99" y="215906"/>
            <a:ext cx="8026400" cy="460851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1" y="6356357"/>
            <a:ext cx="2844800" cy="365125"/>
          </a:xfrm>
          <a:prstGeom prst="rect">
            <a:avLst/>
          </a:prstGeom>
        </p:spPr>
        <p:txBody>
          <a:bodyPr/>
          <a:lstStyle/>
          <a:p>
            <a:pPr defTabSz="1245235"/>
            <a:fld id="{FD725410-BEFA-4075-99F8-9B76E6135EB8}" type="datetimeFigureOut">
              <a:rPr lang="zh-CN" altLang="en-US" sz="2435" smtClean="0">
                <a:solidFill>
                  <a:srgbClr val="FFFFFF"/>
                </a:solidFill>
              </a:rPr>
            </a:fld>
            <a:endParaRPr lang="zh-CN" altLang="en-US" sz="2435">
              <a:solidFill>
                <a:srgbClr val="FFFFFF"/>
              </a:solidFill>
            </a:endParaRPr>
          </a:p>
        </p:txBody>
      </p:sp>
      <p:sp>
        <p:nvSpPr>
          <p:cNvPr id="5" name="页脚占位符 4"/>
          <p:cNvSpPr>
            <a:spLocks noGrp="1"/>
          </p:cNvSpPr>
          <p:nvPr>
            <p:ph type="ftr" sz="quarter" idx="11"/>
          </p:nvPr>
        </p:nvSpPr>
        <p:spPr>
          <a:xfrm>
            <a:off x="4165608" y="6356357"/>
            <a:ext cx="3860800" cy="365125"/>
          </a:xfrm>
          <a:prstGeom prst="rect">
            <a:avLst/>
          </a:prstGeom>
        </p:spPr>
        <p:txBody>
          <a:bodyPr/>
          <a:lstStyle/>
          <a:p>
            <a:pPr defTabSz="1245235"/>
            <a:endParaRPr lang="zh-CN" altLang="en-US" sz="2435">
              <a:solidFill>
                <a:srgbClr val="FFFFFF"/>
              </a:solidFill>
            </a:endParaRPr>
          </a:p>
        </p:txBody>
      </p:sp>
      <p:sp>
        <p:nvSpPr>
          <p:cNvPr id="6" name="灯片编号占位符 5"/>
          <p:cNvSpPr>
            <a:spLocks noGrp="1"/>
          </p:cNvSpPr>
          <p:nvPr>
            <p:ph type="sldNum" sz="quarter" idx="12"/>
          </p:nvPr>
        </p:nvSpPr>
        <p:spPr>
          <a:xfrm>
            <a:off x="8737600" y="6356357"/>
            <a:ext cx="2844800" cy="365125"/>
          </a:xfrm>
          <a:prstGeom prst="rect">
            <a:avLst/>
          </a:prstGeom>
        </p:spPr>
        <p:txBody>
          <a:bodyPr/>
          <a:lstStyle/>
          <a:p>
            <a:pPr defTabSz="1245235"/>
            <a:fld id="{ABCBC4E8-88EF-4446-9533-1BB591964EAE}" type="slidenum">
              <a:rPr lang="zh-CN" altLang="en-US" sz="2435" smtClean="0">
                <a:solidFill>
                  <a:srgbClr val="FFFFFF"/>
                </a:solidFill>
              </a:rPr>
            </a:fld>
            <a:endParaRPr lang="zh-CN" altLang="en-US" sz="2435">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23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115">
                <a:solidFill>
                  <a:schemeClr val="tx1">
                    <a:tint val="75000"/>
                  </a:schemeClr>
                </a:solidFill>
              </a:defRPr>
            </a:lvl1pPr>
            <a:lvl2pPr marL="483870" indent="0">
              <a:buNone/>
              <a:defRPr sz="1905">
                <a:solidFill>
                  <a:schemeClr val="tx1">
                    <a:tint val="75000"/>
                  </a:schemeClr>
                </a:solidFill>
              </a:defRPr>
            </a:lvl2pPr>
            <a:lvl3pPr marL="967740" indent="0">
              <a:buNone/>
              <a:defRPr sz="1695">
                <a:solidFill>
                  <a:schemeClr val="tx1">
                    <a:tint val="75000"/>
                  </a:schemeClr>
                </a:solidFill>
              </a:defRPr>
            </a:lvl3pPr>
            <a:lvl4pPr marL="1450975" indent="0">
              <a:buNone/>
              <a:defRPr sz="1480">
                <a:solidFill>
                  <a:schemeClr val="tx1">
                    <a:tint val="75000"/>
                  </a:schemeClr>
                </a:solidFill>
              </a:defRPr>
            </a:lvl4pPr>
            <a:lvl5pPr marL="1934845" indent="0">
              <a:buNone/>
              <a:defRPr sz="1480">
                <a:solidFill>
                  <a:schemeClr val="tx1">
                    <a:tint val="75000"/>
                  </a:schemeClr>
                </a:solidFill>
              </a:defRPr>
            </a:lvl5pPr>
            <a:lvl6pPr marL="2418715" indent="0">
              <a:buNone/>
              <a:defRPr sz="1480">
                <a:solidFill>
                  <a:schemeClr val="tx1">
                    <a:tint val="75000"/>
                  </a:schemeClr>
                </a:solidFill>
              </a:defRPr>
            </a:lvl6pPr>
            <a:lvl7pPr marL="2902585" indent="0">
              <a:buNone/>
              <a:defRPr sz="1480">
                <a:solidFill>
                  <a:schemeClr val="tx1">
                    <a:tint val="75000"/>
                  </a:schemeClr>
                </a:solidFill>
              </a:defRPr>
            </a:lvl7pPr>
            <a:lvl8pPr marL="3386455" indent="0">
              <a:buNone/>
              <a:defRPr sz="1480">
                <a:solidFill>
                  <a:schemeClr val="tx1">
                    <a:tint val="75000"/>
                  </a:schemeClr>
                </a:solidFill>
              </a:defRPr>
            </a:lvl8pPr>
            <a:lvl9pPr marL="3870325" indent="0">
              <a:buNone/>
              <a:defRPr sz="148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68352" y="1511301"/>
            <a:ext cx="6811433" cy="4276725"/>
          </a:xfrm>
        </p:spPr>
        <p:txBody>
          <a:bodyPr/>
          <a:lstStyle>
            <a:lvl1pPr>
              <a:defRPr sz="2965"/>
            </a:lvl1pPr>
            <a:lvl2pPr>
              <a:defRPr sz="2540"/>
            </a:lvl2pPr>
            <a:lvl3pPr>
              <a:defRPr sz="2115"/>
            </a:lvl3pPr>
            <a:lvl4pPr>
              <a:defRPr sz="1905"/>
            </a:lvl4pPr>
            <a:lvl5pPr>
              <a:defRPr sz="1905"/>
            </a:lvl5pPr>
            <a:lvl6pPr>
              <a:defRPr sz="1905"/>
            </a:lvl6pPr>
            <a:lvl7pPr>
              <a:defRPr sz="1905"/>
            </a:lvl7pPr>
            <a:lvl8pPr>
              <a:defRPr sz="1905"/>
            </a:lvl8pPr>
            <a:lvl9pPr>
              <a:defRPr sz="190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782985" y="1511301"/>
            <a:ext cx="6811433" cy="4276725"/>
          </a:xfrm>
        </p:spPr>
        <p:txBody>
          <a:bodyPr/>
          <a:lstStyle>
            <a:lvl1pPr>
              <a:defRPr sz="2965"/>
            </a:lvl1pPr>
            <a:lvl2pPr>
              <a:defRPr sz="2540"/>
            </a:lvl2pPr>
            <a:lvl3pPr>
              <a:defRPr sz="2115"/>
            </a:lvl3pPr>
            <a:lvl4pPr>
              <a:defRPr sz="1905"/>
            </a:lvl4pPr>
            <a:lvl5pPr>
              <a:defRPr sz="1905"/>
            </a:lvl5pPr>
            <a:lvl6pPr>
              <a:defRPr sz="1905"/>
            </a:lvl6pPr>
            <a:lvl7pPr>
              <a:defRPr sz="1905"/>
            </a:lvl7pPr>
            <a:lvl8pPr>
              <a:defRPr sz="1905"/>
            </a:lvl8pPr>
            <a:lvl9pPr>
              <a:defRPr sz="190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1"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1" y="1535113"/>
            <a:ext cx="5386917" cy="639762"/>
          </a:xfrm>
        </p:spPr>
        <p:txBody>
          <a:bodyPr anchor="b"/>
          <a:lstStyle>
            <a:lvl1pPr marL="0" indent="0">
              <a:buNone/>
              <a:defRPr sz="2540" b="1"/>
            </a:lvl1pPr>
            <a:lvl2pPr marL="483870" indent="0">
              <a:buNone/>
              <a:defRPr sz="2115" b="1"/>
            </a:lvl2pPr>
            <a:lvl3pPr marL="967740" indent="0">
              <a:buNone/>
              <a:defRPr sz="1905" b="1"/>
            </a:lvl3pPr>
            <a:lvl4pPr marL="1450975" indent="0">
              <a:buNone/>
              <a:defRPr sz="1695" b="1"/>
            </a:lvl4pPr>
            <a:lvl5pPr marL="1934845" indent="0">
              <a:buNone/>
              <a:defRPr sz="1695" b="1"/>
            </a:lvl5pPr>
            <a:lvl6pPr marL="2418715" indent="0">
              <a:buNone/>
              <a:defRPr sz="1695" b="1"/>
            </a:lvl6pPr>
            <a:lvl7pPr marL="2902585" indent="0">
              <a:buNone/>
              <a:defRPr sz="1695" b="1"/>
            </a:lvl7pPr>
            <a:lvl8pPr marL="3386455" indent="0">
              <a:buNone/>
              <a:defRPr sz="1695" b="1"/>
            </a:lvl8pPr>
            <a:lvl9pPr marL="3870325" indent="0">
              <a:buNone/>
              <a:defRPr sz="169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1" y="2174876"/>
            <a:ext cx="5386917" cy="3951288"/>
          </a:xfrm>
        </p:spPr>
        <p:txBody>
          <a:bodyPr/>
          <a:lstStyle>
            <a:lvl1pPr>
              <a:defRPr sz="2540"/>
            </a:lvl1pPr>
            <a:lvl2pPr>
              <a:defRPr sz="2115"/>
            </a:lvl2pPr>
            <a:lvl3pPr>
              <a:defRPr sz="1905"/>
            </a:lvl3pPr>
            <a:lvl4pPr>
              <a:defRPr sz="1695"/>
            </a:lvl4pPr>
            <a:lvl5pPr>
              <a:defRPr sz="1695"/>
            </a:lvl5pPr>
            <a:lvl6pPr>
              <a:defRPr sz="1695"/>
            </a:lvl6pPr>
            <a:lvl7pPr>
              <a:defRPr sz="1695"/>
            </a:lvl7pPr>
            <a:lvl8pPr>
              <a:defRPr sz="1695"/>
            </a:lvl8pPr>
            <a:lvl9pPr>
              <a:defRPr sz="169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540" b="1"/>
            </a:lvl1pPr>
            <a:lvl2pPr marL="483870" indent="0">
              <a:buNone/>
              <a:defRPr sz="2115" b="1"/>
            </a:lvl2pPr>
            <a:lvl3pPr marL="967740" indent="0">
              <a:buNone/>
              <a:defRPr sz="1905" b="1"/>
            </a:lvl3pPr>
            <a:lvl4pPr marL="1450975" indent="0">
              <a:buNone/>
              <a:defRPr sz="1695" b="1"/>
            </a:lvl4pPr>
            <a:lvl5pPr marL="1934845" indent="0">
              <a:buNone/>
              <a:defRPr sz="1695" b="1"/>
            </a:lvl5pPr>
            <a:lvl6pPr marL="2418715" indent="0">
              <a:buNone/>
              <a:defRPr sz="1695" b="1"/>
            </a:lvl6pPr>
            <a:lvl7pPr marL="2902585" indent="0">
              <a:buNone/>
              <a:defRPr sz="1695" b="1"/>
            </a:lvl7pPr>
            <a:lvl8pPr marL="3386455" indent="0">
              <a:buNone/>
              <a:defRPr sz="1695" b="1"/>
            </a:lvl8pPr>
            <a:lvl9pPr marL="3870325" indent="0">
              <a:buNone/>
              <a:defRPr sz="169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6"/>
            <a:ext cx="5389033" cy="3951288"/>
          </a:xfrm>
        </p:spPr>
        <p:txBody>
          <a:bodyPr/>
          <a:lstStyle>
            <a:lvl1pPr>
              <a:defRPr sz="2540"/>
            </a:lvl1pPr>
            <a:lvl2pPr>
              <a:defRPr sz="2115"/>
            </a:lvl2pPr>
            <a:lvl3pPr>
              <a:defRPr sz="1905"/>
            </a:lvl3pPr>
            <a:lvl4pPr>
              <a:defRPr sz="1695"/>
            </a:lvl4pPr>
            <a:lvl5pPr>
              <a:defRPr sz="1695"/>
            </a:lvl5pPr>
            <a:lvl6pPr>
              <a:defRPr sz="1695"/>
            </a:lvl6pPr>
            <a:lvl7pPr>
              <a:defRPr sz="1695"/>
            </a:lvl7pPr>
            <a:lvl8pPr>
              <a:defRPr sz="1695"/>
            </a:lvl8pPr>
            <a:lvl9pPr>
              <a:defRPr sz="169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11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385"/>
            </a:lvl1pPr>
            <a:lvl2pPr>
              <a:defRPr sz="2965"/>
            </a:lvl2pPr>
            <a:lvl3pPr>
              <a:defRPr sz="2540"/>
            </a:lvl3pPr>
            <a:lvl4pPr>
              <a:defRPr sz="2115"/>
            </a:lvl4pPr>
            <a:lvl5pPr>
              <a:defRPr sz="2115"/>
            </a:lvl5pPr>
            <a:lvl6pPr>
              <a:defRPr sz="2115"/>
            </a:lvl6pPr>
            <a:lvl7pPr>
              <a:defRPr sz="2115"/>
            </a:lvl7pPr>
            <a:lvl8pPr>
              <a:defRPr sz="2115"/>
            </a:lvl8pPr>
            <a:lvl9pPr>
              <a:defRPr sz="211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0"/>
            <a:ext cx="4011084" cy="4691063"/>
          </a:xfrm>
        </p:spPr>
        <p:txBody>
          <a:bodyPr/>
          <a:lstStyle>
            <a:lvl1pPr marL="0" indent="0">
              <a:buNone/>
              <a:defRPr sz="1480"/>
            </a:lvl1pPr>
            <a:lvl2pPr marL="483870" indent="0">
              <a:buNone/>
              <a:defRPr sz="1270"/>
            </a:lvl2pPr>
            <a:lvl3pPr marL="967740" indent="0">
              <a:buNone/>
              <a:defRPr sz="1060"/>
            </a:lvl3pPr>
            <a:lvl4pPr marL="1450975" indent="0">
              <a:buNone/>
              <a:defRPr sz="950"/>
            </a:lvl4pPr>
            <a:lvl5pPr marL="1934845" indent="0">
              <a:buNone/>
              <a:defRPr sz="950"/>
            </a:lvl5pPr>
            <a:lvl6pPr marL="2418715" indent="0">
              <a:buNone/>
              <a:defRPr sz="950"/>
            </a:lvl6pPr>
            <a:lvl7pPr marL="2902585" indent="0">
              <a:buNone/>
              <a:defRPr sz="950"/>
            </a:lvl7pPr>
            <a:lvl8pPr marL="3386455" indent="0">
              <a:buNone/>
              <a:defRPr sz="950"/>
            </a:lvl8pPr>
            <a:lvl9pPr marL="3870325" indent="0">
              <a:buNone/>
              <a:defRPr sz="9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11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6"/>
            <a:ext cx="7315200" cy="4114800"/>
          </a:xfrm>
        </p:spPr>
        <p:txBody>
          <a:bodyPr/>
          <a:lstStyle>
            <a:lvl1pPr marL="0" indent="0">
              <a:buNone/>
              <a:defRPr sz="3385"/>
            </a:lvl1pPr>
            <a:lvl2pPr marL="483870" indent="0">
              <a:buNone/>
              <a:defRPr sz="2965"/>
            </a:lvl2pPr>
            <a:lvl3pPr marL="967740" indent="0">
              <a:buNone/>
              <a:defRPr sz="2540"/>
            </a:lvl3pPr>
            <a:lvl4pPr marL="1450975" indent="0">
              <a:buNone/>
              <a:defRPr sz="2115"/>
            </a:lvl4pPr>
            <a:lvl5pPr marL="1934845" indent="0">
              <a:buNone/>
              <a:defRPr sz="2115"/>
            </a:lvl5pPr>
            <a:lvl6pPr marL="2418715" indent="0">
              <a:buNone/>
              <a:defRPr sz="2115"/>
            </a:lvl6pPr>
            <a:lvl7pPr marL="2902585" indent="0">
              <a:buNone/>
              <a:defRPr sz="2115"/>
            </a:lvl7pPr>
            <a:lvl8pPr marL="3386455" indent="0">
              <a:buNone/>
              <a:defRPr sz="2115"/>
            </a:lvl8pPr>
            <a:lvl9pPr marL="3870325" indent="0">
              <a:buNone/>
              <a:defRPr sz="2115"/>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80"/>
            </a:lvl1pPr>
            <a:lvl2pPr marL="483870" indent="0">
              <a:buNone/>
              <a:defRPr sz="1270"/>
            </a:lvl2pPr>
            <a:lvl3pPr marL="967740" indent="0">
              <a:buNone/>
              <a:defRPr sz="1060"/>
            </a:lvl3pPr>
            <a:lvl4pPr marL="1450975" indent="0">
              <a:buNone/>
              <a:defRPr sz="950"/>
            </a:lvl4pPr>
            <a:lvl5pPr marL="1934845" indent="0">
              <a:buNone/>
              <a:defRPr sz="950"/>
            </a:lvl5pPr>
            <a:lvl6pPr marL="2418715" indent="0">
              <a:buNone/>
              <a:defRPr sz="950"/>
            </a:lvl6pPr>
            <a:lvl7pPr marL="2902585" indent="0">
              <a:buNone/>
              <a:defRPr sz="950"/>
            </a:lvl7pPr>
            <a:lvl8pPr marL="3386455" indent="0">
              <a:buNone/>
              <a:defRPr sz="950"/>
            </a:lvl8pPr>
            <a:lvl9pPr marL="3870325" indent="0">
              <a:buNone/>
              <a:defRPr sz="9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7459E12-B4B2-45E3-8380-85B0EFC690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09C2AD-CA39-43E2-BBEF-768E308D727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1"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0"/>
            <a:ext cx="10972801"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70">
                <a:solidFill>
                  <a:schemeClr val="tx1">
                    <a:tint val="75000"/>
                  </a:schemeClr>
                </a:solidFill>
              </a:defRPr>
            </a:lvl1pPr>
          </a:lstStyle>
          <a:p>
            <a:fld id="{87459E12-B4B2-45E3-8380-85B0EFC69055}" type="datetimeFigureOut">
              <a:rPr lang="zh-CN" altLang="en-US" smtClean="0"/>
            </a:fld>
            <a:endParaRPr lang="zh-CN" altLang="en-US"/>
          </a:p>
        </p:txBody>
      </p:sp>
      <p:sp>
        <p:nvSpPr>
          <p:cNvPr id="5" name="页脚占位符 4"/>
          <p:cNvSpPr>
            <a:spLocks noGrp="1"/>
          </p:cNvSpPr>
          <p:nvPr>
            <p:ph type="ftr" sz="quarter" idx="3"/>
          </p:nvPr>
        </p:nvSpPr>
        <p:spPr>
          <a:xfrm>
            <a:off x="4165601" y="6356351"/>
            <a:ext cx="3860800" cy="365125"/>
          </a:xfrm>
          <a:prstGeom prst="rect">
            <a:avLst/>
          </a:prstGeom>
        </p:spPr>
        <p:txBody>
          <a:bodyPr vert="horz" lIns="91440" tIns="45720" rIns="91440" bIns="45720" rtlCol="0" anchor="ctr"/>
          <a:lstStyle>
            <a:lvl1pPr algn="ctr">
              <a:defRPr sz="127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70">
                <a:solidFill>
                  <a:schemeClr val="tx1">
                    <a:tint val="75000"/>
                  </a:schemeClr>
                </a:solidFill>
              </a:defRPr>
            </a:lvl1pPr>
          </a:lstStyle>
          <a:p>
            <a:fld id="{F109C2AD-CA39-43E2-BBEF-768E308D727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xStyles>
    <p:titleStyle>
      <a:lvl1pPr algn="ctr" defTabSz="967740" rtl="0" eaLnBrk="1" latinLnBrk="0" hangingPunct="1">
        <a:spcBef>
          <a:spcPct val="0"/>
        </a:spcBef>
        <a:buNone/>
        <a:defRPr sz="4655" kern="1200">
          <a:solidFill>
            <a:schemeClr val="tx1"/>
          </a:solidFill>
          <a:latin typeface="+mj-lt"/>
          <a:ea typeface="+mj-ea"/>
          <a:cs typeface="+mj-cs"/>
        </a:defRPr>
      </a:lvl1pPr>
    </p:titleStyle>
    <p:bodyStyle>
      <a:lvl1pPr marL="362585" indent="-362585" algn="l" defTabSz="967740" rtl="0" eaLnBrk="1" latinLnBrk="0" hangingPunct="1">
        <a:spcBef>
          <a:spcPct val="20000"/>
        </a:spcBef>
        <a:buFont typeface="Arial" panose="020B0604020202020204" pitchFamily="34" charset="0"/>
        <a:buChar char="•"/>
        <a:defRPr sz="3385"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2965"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40" kern="1200">
          <a:solidFill>
            <a:schemeClr val="tx1"/>
          </a:solidFill>
          <a:latin typeface="+mn-lt"/>
          <a:ea typeface="+mn-ea"/>
          <a:cs typeface="+mn-cs"/>
        </a:defRPr>
      </a:lvl3pPr>
      <a:lvl4pPr marL="169291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4pPr>
      <a:lvl5pPr marL="217678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5pPr>
      <a:lvl6pPr marL="266065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6pPr>
      <a:lvl7pPr marL="314452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7pPr>
      <a:lvl8pPr marL="362839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8pPr>
      <a:lvl9pPr marL="4112260" indent="-241935" algn="l" defTabSz="967740" rtl="0" eaLnBrk="1" latinLnBrk="0" hangingPunct="1">
        <a:spcBef>
          <a:spcPct val="20000"/>
        </a:spcBef>
        <a:buFont typeface="Arial" panose="020B0604020202020204" pitchFamily="34" charset="0"/>
        <a:buChar char="•"/>
        <a:defRPr sz="211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advTm="3000">
        <p:random/>
      </p:transition>
    </mc:Choice>
    <mc:Fallback>
      <p:transition spd="slow" advTm="3000">
        <p:random/>
      </p:transition>
    </mc:Fallback>
  </mc:AlternateContent>
  <p:txStyles>
    <p:titleStyle>
      <a:lvl1pPr algn="ctr" defTabSz="1245235" rtl="0" eaLnBrk="1" latinLnBrk="0" hangingPunct="1">
        <a:spcBef>
          <a:spcPct val="0"/>
        </a:spcBef>
        <a:buNone/>
        <a:defRPr sz="6030" kern="1200">
          <a:solidFill>
            <a:schemeClr val="tx1"/>
          </a:solidFill>
          <a:latin typeface="+mj-lt"/>
          <a:ea typeface="+mj-ea"/>
          <a:cs typeface="+mj-cs"/>
        </a:defRPr>
      </a:lvl1pPr>
    </p:titleStyle>
    <p:bodyStyle>
      <a:lvl1pPr marL="466725" indent="-466725" algn="l" defTabSz="1245235" rtl="0" eaLnBrk="1" latinLnBrk="0" hangingPunct="1">
        <a:spcBef>
          <a:spcPct val="20000"/>
        </a:spcBef>
        <a:buFont typeface="Arial" panose="020B0604020202020204" pitchFamily="34" charset="0"/>
        <a:buChar char="•"/>
        <a:defRPr sz="4340" kern="1200">
          <a:solidFill>
            <a:schemeClr val="tx1"/>
          </a:solidFill>
          <a:latin typeface="+mn-lt"/>
          <a:ea typeface="+mn-ea"/>
          <a:cs typeface="+mn-cs"/>
        </a:defRPr>
      </a:lvl1pPr>
      <a:lvl2pPr marL="1011555" indent="-389255" algn="l" defTabSz="1245235" rtl="0" eaLnBrk="1" latinLnBrk="0" hangingPunct="1">
        <a:spcBef>
          <a:spcPct val="20000"/>
        </a:spcBef>
        <a:buFont typeface="Arial" panose="020B0604020202020204" pitchFamily="34" charset="0"/>
        <a:buChar char="–"/>
        <a:defRPr sz="3810" kern="1200">
          <a:solidFill>
            <a:schemeClr val="tx1"/>
          </a:solidFill>
          <a:latin typeface="+mn-lt"/>
          <a:ea typeface="+mn-ea"/>
          <a:cs typeface="+mn-cs"/>
        </a:defRPr>
      </a:lvl2pPr>
      <a:lvl3pPr marL="1556385" indent="-311150" algn="l" defTabSz="1245235" rtl="0" eaLnBrk="1" latinLnBrk="0" hangingPunct="1">
        <a:spcBef>
          <a:spcPct val="20000"/>
        </a:spcBef>
        <a:buFont typeface="Arial" panose="020B0604020202020204" pitchFamily="34" charset="0"/>
        <a:buChar char="•"/>
        <a:defRPr sz="3280" kern="1200">
          <a:solidFill>
            <a:schemeClr val="tx1"/>
          </a:solidFill>
          <a:latin typeface="+mn-lt"/>
          <a:ea typeface="+mn-ea"/>
          <a:cs typeface="+mn-cs"/>
        </a:defRPr>
      </a:lvl3pPr>
      <a:lvl4pPr marL="217932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4pPr>
      <a:lvl5pPr marL="280162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5pPr>
      <a:lvl6pPr marL="3424555"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6pPr>
      <a:lvl7pPr marL="404749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7pPr>
      <a:lvl8pPr marL="4669790"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8pPr>
      <a:lvl9pPr marL="5292725" indent="-311150" algn="l" defTabSz="1245235" rtl="0" eaLnBrk="1" latinLnBrk="0" hangingPunct="1">
        <a:spcBef>
          <a:spcPct val="20000"/>
        </a:spcBef>
        <a:buFont typeface="Arial" panose="020B0604020202020204" pitchFamily="34" charset="0"/>
        <a:buChar char="•"/>
        <a:defRPr sz="2750" kern="1200">
          <a:solidFill>
            <a:schemeClr val="tx1"/>
          </a:solidFill>
          <a:latin typeface="+mn-lt"/>
          <a:ea typeface="+mn-ea"/>
          <a:cs typeface="+mn-cs"/>
        </a:defRPr>
      </a:lvl9pPr>
    </p:bodyStyle>
    <p:otherStyle>
      <a:defPPr>
        <a:defRPr lang="zh-CN"/>
      </a:defPPr>
      <a:lvl1pPr marL="0" algn="l" defTabSz="1245235" rtl="0" eaLnBrk="1" latinLnBrk="0" hangingPunct="1">
        <a:defRPr sz="2435" kern="1200">
          <a:solidFill>
            <a:schemeClr val="tx1"/>
          </a:solidFill>
          <a:latin typeface="+mn-lt"/>
          <a:ea typeface="+mn-ea"/>
          <a:cs typeface="+mn-cs"/>
        </a:defRPr>
      </a:lvl1pPr>
      <a:lvl2pPr marL="622935" algn="l" defTabSz="1245235" rtl="0" eaLnBrk="1" latinLnBrk="0" hangingPunct="1">
        <a:defRPr sz="2435" kern="1200">
          <a:solidFill>
            <a:schemeClr val="tx1"/>
          </a:solidFill>
          <a:latin typeface="+mn-lt"/>
          <a:ea typeface="+mn-ea"/>
          <a:cs typeface="+mn-cs"/>
        </a:defRPr>
      </a:lvl2pPr>
      <a:lvl3pPr marL="1245235" algn="l" defTabSz="1245235" rtl="0" eaLnBrk="1" latinLnBrk="0" hangingPunct="1">
        <a:defRPr sz="2435" kern="1200">
          <a:solidFill>
            <a:schemeClr val="tx1"/>
          </a:solidFill>
          <a:latin typeface="+mn-lt"/>
          <a:ea typeface="+mn-ea"/>
          <a:cs typeface="+mn-cs"/>
        </a:defRPr>
      </a:lvl3pPr>
      <a:lvl4pPr marL="1868170" algn="l" defTabSz="1245235" rtl="0" eaLnBrk="1" latinLnBrk="0" hangingPunct="1">
        <a:defRPr sz="2435" kern="1200">
          <a:solidFill>
            <a:schemeClr val="tx1"/>
          </a:solidFill>
          <a:latin typeface="+mn-lt"/>
          <a:ea typeface="+mn-ea"/>
          <a:cs typeface="+mn-cs"/>
        </a:defRPr>
      </a:lvl4pPr>
      <a:lvl5pPr marL="2490470" algn="l" defTabSz="1245235" rtl="0" eaLnBrk="1" latinLnBrk="0" hangingPunct="1">
        <a:defRPr sz="2435" kern="1200">
          <a:solidFill>
            <a:schemeClr val="tx1"/>
          </a:solidFill>
          <a:latin typeface="+mn-lt"/>
          <a:ea typeface="+mn-ea"/>
          <a:cs typeface="+mn-cs"/>
        </a:defRPr>
      </a:lvl5pPr>
      <a:lvl6pPr marL="3113405" algn="l" defTabSz="1245235" rtl="0" eaLnBrk="1" latinLnBrk="0" hangingPunct="1">
        <a:defRPr sz="2435" kern="1200">
          <a:solidFill>
            <a:schemeClr val="tx1"/>
          </a:solidFill>
          <a:latin typeface="+mn-lt"/>
          <a:ea typeface="+mn-ea"/>
          <a:cs typeface="+mn-cs"/>
        </a:defRPr>
      </a:lvl6pPr>
      <a:lvl7pPr marL="3735705" algn="l" defTabSz="1245235" rtl="0" eaLnBrk="1" latinLnBrk="0" hangingPunct="1">
        <a:defRPr sz="2435" kern="1200">
          <a:solidFill>
            <a:schemeClr val="tx1"/>
          </a:solidFill>
          <a:latin typeface="+mn-lt"/>
          <a:ea typeface="+mn-ea"/>
          <a:cs typeface="+mn-cs"/>
        </a:defRPr>
      </a:lvl7pPr>
      <a:lvl8pPr marL="4358640" algn="l" defTabSz="1245235" rtl="0" eaLnBrk="1" latinLnBrk="0" hangingPunct="1">
        <a:defRPr sz="2435" kern="1200">
          <a:solidFill>
            <a:schemeClr val="tx1"/>
          </a:solidFill>
          <a:latin typeface="+mn-lt"/>
          <a:ea typeface="+mn-ea"/>
          <a:cs typeface="+mn-cs"/>
        </a:defRPr>
      </a:lvl8pPr>
      <a:lvl9pPr marL="4980940" algn="l" defTabSz="1245235" rtl="0" eaLnBrk="1" latinLnBrk="0" hangingPunct="1">
        <a:defRPr sz="24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20.jpeg"/><Relationship Id="rId2" Type="http://schemas.openxmlformats.org/officeDocument/2006/relationships/tags" Target="../tags/tag10.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21.webp"/><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27.jpeg"/><Relationship Id="rId4" Type="http://schemas.openxmlformats.org/officeDocument/2006/relationships/image" Target="../media/image26.png"/><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notesSlide" Target="../notesSlides/notesSlide15.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image" Target="../media/image29.png"/><Relationship Id="rId4" Type="http://schemas.openxmlformats.org/officeDocument/2006/relationships/tags" Target="../tags/tag32.xml"/><Relationship Id="rId3" Type="http://schemas.openxmlformats.org/officeDocument/2006/relationships/image" Target="../media/image28.png"/><Relationship Id="rId2" Type="http://schemas.openxmlformats.org/officeDocument/2006/relationships/tags" Target="../tags/tag31.xml"/><Relationship Id="rId12" Type="http://schemas.openxmlformats.org/officeDocument/2006/relationships/notesSlide" Target="../notesSlides/notesSlide16.xml"/><Relationship Id="rId11" Type="http://schemas.openxmlformats.org/officeDocument/2006/relationships/slideLayout" Target="../slideLayouts/slideLayout12.xml"/><Relationship Id="rId10" Type="http://schemas.openxmlformats.org/officeDocument/2006/relationships/image" Target="../media/image30.png"/><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2.xml"/><Relationship Id="rId6" Type="http://schemas.openxmlformats.org/officeDocument/2006/relationships/tags" Target="../tags/tag40.xml"/><Relationship Id="rId5" Type="http://schemas.openxmlformats.org/officeDocument/2006/relationships/image" Target="../media/image32.png"/><Relationship Id="rId4" Type="http://schemas.openxmlformats.org/officeDocument/2006/relationships/tags" Target="../tags/tag39.xml"/><Relationship Id="rId3" Type="http://schemas.openxmlformats.org/officeDocument/2006/relationships/image" Target="../media/image31.png"/><Relationship Id="rId2" Type="http://schemas.openxmlformats.org/officeDocument/2006/relationships/tags" Target="../tags/tag38.xml"/><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5.pn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34.png"/><Relationship Id="rId4" Type="http://schemas.openxmlformats.org/officeDocument/2006/relationships/tags" Target="../tags/tag43.xml"/><Relationship Id="rId3" Type="http://schemas.openxmlformats.org/officeDocument/2006/relationships/image" Target="../media/image33.png"/><Relationship Id="rId2" Type="http://schemas.openxmlformats.org/officeDocument/2006/relationships/tags" Target="../tags/tag42.xml"/><Relationship Id="rId11" Type="http://schemas.openxmlformats.org/officeDocument/2006/relationships/notesSlide" Target="../notesSlides/notesSlide18.xml"/><Relationship Id="rId10" Type="http://schemas.openxmlformats.org/officeDocument/2006/relationships/slideLayout" Target="../slideLayouts/slideLayout12.xml"/><Relationship Id="rId1" Type="http://schemas.openxmlformats.org/officeDocument/2006/relationships/tags" Target="../tags/tag41.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51.xml"/><Relationship Id="rId7" Type="http://schemas.openxmlformats.org/officeDocument/2006/relationships/image" Target="../media/image38.png"/><Relationship Id="rId6" Type="http://schemas.openxmlformats.org/officeDocument/2006/relationships/tags" Target="../tags/tag50.xml"/><Relationship Id="rId5" Type="http://schemas.openxmlformats.org/officeDocument/2006/relationships/image" Target="../media/image37.png"/><Relationship Id="rId4" Type="http://schemas.openxmlformats.org/officeDocument/2006/relationships/tags" Target="../tags/tag49.xml"/><Relationship Id="rId3" Type="http://schemas.openxmlformats.org/officeDocument/2006/relationships/image" Target="../media/image36.png"/><Relationship Id="rId2" Type="http://schemas.openxmlformats.org/officeDocument/2006/relationships/tags" Target="../tags/tag48.xml"/><Relationship Id="rId10" Type="http://schemas.openxmlformats.org/officeDocument/2006/relationships/notesSlide" Target="../notesSlides/notesSlide19.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5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tags" Target="../tags/tag54.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8.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8.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平行四边形 6"/>
          <p:cNvSpPr/>
          <p:nvPr/>
        </p:nvSpPr>
        <p:spPr>
          <a:xfrm rot="19586943">
            <a:off x="6535437" y="1623922"/>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8681015">
            <a:off x="8162044" y="2386969"/>
            <a:ext cx="999067" cy="861264"/>
          </a:xfrm>
          <a:prstGeom prst="triangle">
            <a:avLst/>
          </a:prstGeom>
          <a:solidFill>
            <a:schemeClr val="bg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直角三角形 1"/>
          <p:cNvSpPr/>
          <p:nvPr/>
        </p:nvSpPr>
        <p:spPr>
          <a:xfrm flipH="1">
            <a:off x="5647765" y="2478001"/>
            <a:ext cx="6544234" cy="4379999"/>
          </a:xfrm>
          <a:prstGeom prst="r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9800000">
            <a:off x="7958176" y="5532633"/>
            <a:ext cx="830245" cy="715728"/>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8681015">
            <a:off x="10780358" y="4269743"/>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586943">
            <a:off x="6833246" y="3110664"/>
            <a:ext cx="4683257" cy="1284683"/>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83257" h="1284683">
                <a:moveTo>
                  <a:pt x="408846" y="1284683"/>
                </a:moveTo>
                <a:lnTo>
                  <a:pt x="0" y="899429"/>
                </a:lnTo>
                <a:lnTo>
                  <a:pt x="395466" y="0"/>
                </a:lnTo>
                <a:lnTo>
                  <a:pt x="4683257" y="0"/>
                </a:lnTo>
                <a:lnTo>
                  <a:pt x="4364682" y="1274301"/>
                </a:lnTo>
                <a:lnTo>
                  <a:pt x="408846" y="12846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800000">
            <a:off x="7039343" y="3815289"/>
            <a:ext cx="4513842" cy="694900"/>
          </a:xfrm>
          <a:custGeom>
            <a:avLst/>
            <a:gdLst>
              <a:gd name="connsiteX0" fmla="*/ 0 w 830245"/>
              <a:gd name="connsiteY0" fmla="*/ 715728 h 715728"/>
              <a:gd name="connsiteX1" fmla="*/ 415123 w 830245"/>
              <a:gd name="connsiteY1" fmla="*/ 0 h 715728"/>
              <a:gd name="connsiteX2" fmla="*/ 830245 w 830245"/>
              <a:gd name="connsiteY2" fmla="*/ 715728 h 715728"/>
              <a:gd name="connsiteX3" fmla="*/ 0 w 830245"/>
              <a:gd name="connsiteY3" fmla="*/ 715728 h 715728"/>
              <a:gd name="connsiteX0-1" fmla="*/ 0 w 830245"/>
              <a:gd name="connsiteY0-2" fmla="*/ 715728 h 715728"/>
              <a:gd name="connsiteX1-3" fmla="*/ 415123 w 830245"/>
              <a:gd name="connsiteY1-4" fmla="*/ 0 h 715728"/>
              <a:gd name="connsiteX2-5" fmla="*/ 657633 w 830245"/>
              <a:gd name="connsiteY2-6" fmla="*/ 377683 h 715728"/>
              <a:gd name="connsiteX3-7" fmla="*/ 830245 w 830245"/>
              <a:gd name="connsiteY3-8" fmla="*/ 715728 h 715728"/>
              <a:gd name="connsiteX4" fmla="*/ 0 w 830245"/>
              <a:gd name="connsiteY4" fmla="*/ 715728 h 715728"/>
              <a:gd name="connsiteX0-9" fmla="*/ 0 w 2580493"/>
              <a:gd name="connsiteY0-10" fmla="*/ 715728 h 715728"/>
              <a:gd name="connsiteX1-11" fmla="*/ 415123 w 2580493"/>
              <a:gd name="connsiteY1-12" fmla="*/ 0 h 715728"/>
              <a:gd name="connsiteX2-13" fmla="*/ 2580493 w 2580493"/>
              <a:gd name="connsiteY2-14" fmla="*/ 59334 h 715728"/>
              <a:gd name="connsiteX3-15" fmla="*/ 830245 w 2580493"/>
              <a:gd name="connsiteY3-16" fmla="*/ 715728 h 715728"/>
              <a:gd name="connsiteX4-17" fmla="*/ 0 w 2580493"/>
              <a:gd name="connsiteY4-18" fmla="*/ 715728 h 715728"/>
              <a:gd name="connsiteX0-19" fmla="*/ 0 w 3845273"/>
              <a:gd name="connsiteY0-20" fmla="*/ 715728 h 715728"/>
              <a:gd name="connsiteX1-21" fmla="*/ 415123 w 3845273"/>
              <a:gd name="connsiteY1-22" fmla="*/ 0 h 715728"/>
              <a:gd name="connsiteX2-23" fmla="*/ 2580493 w 3845273"/>
              <a:gd name="connsiteY2-24" fmla="*/ 59334 h 715728"/>
              <a:gd name="connsiteX3-25" fmla="*/ 3845273 w 3845273"/>
              <a:gd name="connsiteY3-26" fmla="*/ 468958 h 715728"/>
              <a:gd name="connsiteX4-27" fmla="*/ 0 w 3845273"/>
              <a:gd name="connsiteY4-28" fmla="*/ 715728 h 715728"/>
              <a:gd name="connsiteX0-29" fmla="*/ 0 w 3845273"/>
              <a:gd name="connsiteY0-30" fmla="*/ 759143 h 759143"/>
              <a:gd name="connsiteX1-31" fmla="*/ 415123 w 3845273"/>
              <a:gd name="connsiteY1-32" fmla="*/ 43415 h 759143"/>
              <a:gd name="connsiteX2-33" fmla="*/ 3478291 w 3845273"/>
              <a:gd name="connsiteY2-34" fmla="*/ 0 h 759143"/>
              <a:gd name="connsiteX3-35" fmla="*/ 3845273 w 3845273"/>
              <a:gd name="connsiteY3-36" fmla="*/ 512373 h 759143"/>
              <a:gd name="connsiteX4-37" fmla="*/ 0 w 3845273"/>
              <a:gd name="connsiteY4-38" fmla="*/ 759143 h 759143"/>
              <a:gd name="connsiteX0-39" fmla="*/ 0 w 3478291"/>
              <a:gd name="connsiteY0-40" fmla="*/ 759143 h 759143"/>
              <a:gd name="connsiteX1-41" fmla="*/ 415123 w 3478291"/>
              <a:gd name="connsiteY1-42" fmla="*/ 43415 h 759143"/>
              <a:gd name="connsiteX2-43" fmla="*/ 3478291 w 3478291"/>
              <a:gd name="connsiteY2-44" fmla="*/ 0 h 759143"/>
              <a:gd name="connsiteX3-45" fmla="*/ 3214485 w 3478291"/>
              <a:gd name="connsiteY3-46" fmla="*/ 582952 h 759143"/>
              <a:gd name="connsiteX4-47" fmla="*/ 0 w 3478291"/>
              <a:gd name="connsiteY4-48" fmla="*/ 759143 h 759143"/>
              <a:gd name="connsiteX0-49" fmla="*/ 564192 w 3063168"/>
              <a:gd name="connsiteY0-50" fmla="*/ 703460 h 703460"/>
              <a:gd name="connsiteX1-51" fmla="*/ 0 w 3063168"/>
              <a:gd name="connsiteY1-52" fmla="*/ 43415 h 703460"/>
              <a:gd name="connsiteX2-53" fmla="*/ 3063168 w 3063168"/>
              <a:gd name="connsiteY2-54" fmla="*/ 0 h 703460"/>
              <a:gd name="connsiteX3-55" fmla="*/ 2799362 w 3063168"/>
              <a:gd name="connsiteY3-56" fmla="*/ 582952 h 703460"/>
              <a:gd name="connsiteX4-57" fmla="*/ 564192 w 3063168"/>
              <a:gd name="connsiteY4-58" fmla="*/ 703460 h 703460"/>
              <a:gd name="connsiteX0-59" fmla="*/ 889430 w 3388406"/>
              <a:gd name="connsiteY0-60" fmla="*/ 703460 h 703460"/>
              <a:gd name="connsiteX1-61" fmla="*/ 0 w 3388406"/>
              <a:gd name="connsiteY1-62" fmla="*/ 41966 h 703460"/>
              <a:gd name="connsiteX2-63" fmla="*/ 3388406 w 3388406"/>
              <a:gd name="connsiteY2-64" fmla="*/ 0 h 703460"/>
              <a:gd name="connsiteX3-65" fmla="*/ 3124600 w 3388406"/>
              <a:gd name="connsiteY3-66" fmla="*/ 582952 h 703460"/>
              <a:gd name="connsiteX4-67" fmla="*/ 889430 w 3388406"/>
              <a:gd name="connsiteY4-68" fmla="*/ 703460 h 703460"/>
              <a:gd name="connsiteX0-69" fmla="*/ 938296 w 3437272"/>
              <a:gd name="connsiteY0-70" fmla="*/ 703460 h 703460"/>
              <a:gd name="connsiteX1-71" fmla="*/ 0 w 3437272"/>
              <a:gd name="connsiteY1-72" fmla="*/ 153498 h 703460"/>
              <a:gd name="connsiteX2-73" fmla="*/ 3437272 w 3437272"/>
              <a:gd name="connsiteY2-74" fmla="*/ 0 h 703460"/>
              <a:gd name="connsiteX3-75" fmla="*/ 3173466 w 3437272"/>
              <a:gd name="connsiteY3-76" fmla="*/ 582952 h 703460"/>
              <a:gd name="connsiteX4-77" fmla="*/ 938296 w 3437272"/>
              <a:gd name="connsiteY4-78" fmla="*/ 703460 h 703460"/>
              <a:gd name="connsiteX0-79" fmla="*/ 903360 w 3402336"/>
              <a:gd name="connsiteY0-80" fmla="*/ 703460 h 703460"/>
              <a:gd name="connsiteX1-81" fmla="*/ 0 w 3402336"/>
              <a:gd name="connsiteY1-82" fmla="*/ 173668 h 703460"/>
              <a:gd name="connsiteX2-83" fmla="*/ 3402336 w 3402336"/>
              <a:gd name="connsiteY2-84" fmla="*/ 0 h 703460"/>
              <a:gd name="connsiteX3-85" fmla="*/ 3138530 w 3402336"/>
              <a:gd name="connsiteY3-86" fmla="*/ 582952 h 703460"/>
              <a:gd name="connsiteX4-87" fmla="*/ 903360 w 3402336"/>
              <a:gd name="connsiteY4-88" fmla="*/ 703460 h 703460"/>
              <a:gd name="connsiteX0-89" fmla="*/ 738040 w 3402336"/>
              <a:gd name="connsiteY0-90" fmla="*/ 747757 h 747757"/>
              <a:gd name="connsiteX1-91" fmla="*/ 0 w 3402336"/>
              <a:gd name="connsiteY1-92" fmla="*/ 173668 h 747757"/>
              <a:gd name="connsiteX2-93" fmla="*/ 3402336 w 3402336"/>
              <a:gd name="connsiteY2-94" fmla="*/ 0 h 747757"/>
              <a:gd name="connsiteX3-95" fmla="*/ 3138530 w 3402336"/>
              <a:gd name="connsiteY3-96" fmla="*/ 582952 h 747757"/>
              <a:gd name="connsiteX4-97" fmla="*/ 738040 w 3402336"/>
              <a:gd name="connsiteY4-98" fmla="*/ 747757 h 747757"/>
              <a:gd name="connsiteX0-99" fmla="*/ 738040 w 3402336"/>
              <a:gd name="connsiteY0-100" fmla="*/ 747757 h 747757"/>
              <a:gd name="connsiteX1-101" fmla="*/ 0 w 3402336"/>
              <a:gd name="connsiteY1-102" fmla="*/ 173668 h 747757"/>
              <a:gd name="connsiteX2-103" fmla="*/ 3402336 w 3402336"/>
              <a:gd name="connsiteY2-104" fmla="*/ 0 h 747757"/>
              <a:gd name="connsiteX3-105" fmla="*/ 3048487 w 3402336"/>
              <a:gd name="connsiteY3-106" fmla="*/ 577548 h 747757"/>
              <a:gd name="connsiteX4-107" fmla="*/ 738040 w 3402336"/>
              <a:gd name="connsiteY4-108" fmla="*/ 747757 h 747757"/>
              <a:gd name="connsiteX0-109" fmla="*/ 738040 w 3534041"/>
              <a:gd name="connsiteY0-110" fmla="*/ 733828 h 733828"/>
              <a:gd name="connsiteX1-111" fmla="*/ 0 w 3534041"/>
              <a:gd name="connsiteY1-112" fmla="*/ 159739 h 733828"/>
              <a:gd name="connsiteX2-113" fmla="*/ 3534041 w 3534041"/>
              <a:gd name="connsiteY2-114" fmla="*/ 0 h 733828"/>
              <a:gd name="connsiteX3-115" fmla="*/ 3048487 w 3534041"/>
              <a:gd name="connsiteY3-116" fmla="*/ 563619 h 733828"/>
              <a:gd name="connsiteX4-117" fmla="*/ 738040 w 3534041"/>
              <a:gd name="connsiteY4-118" fmla="*/ 733828 h 733828"/>
              <a:gd name="connsiteX0-119" fmla="*/ 738040 w 3604397"/>
              <a:gd name="connsiteY0-120" fmla="*/ 801899 h 801899"/>
              <a:gd name="connsiteX1-121" fmla="*/ 0 w 3604397"/>
              <a:gd name="connsiteY1-122" fmla="*/ 227810 h 801899"/>
              <a:gd name="connsiteX2-123" fmla="*/ 3604397 w 3604397"/>
              <a:gd name="connsiteY2-124" fmla="*/ 0 h 801899"/>
              <a:gd name="connsiteX3-125" fmla="*/ 3048487 w 3604397"/>
              <a:gd name="connsiteY3-126" fmla="*/ 631690 h 801899"/>
              <a:gd name="connsiteX4-127" fmla="*/ 738040 w 3604397"/>
              <a:gd name="connsiteY4-128" fmla="*/ 801899 h 801899"/>
              <a:gd name="connsiteX0-129" fmla="*/ 738040 w 3604397"/>
              <a:gd name="connsiteY0-130" fmla="*/ 801899 h 801899"/>
              <a:gd name="connsiteX1-131" fmla="*/ 0 w 3604397"/>
              <a:gd name="connsiteY1-132" fmla="*/ 227810 h 801899"/>
              <a:gd name="connsiteX2-133" fmla="*/ 3604397 w 3604397"/>
              <a:gd name="connsiteY2-134" fmla="*/ 0 h 801899"/>
              <a:gd name="connsiteX3-135" fmla="*/ 3108516 w 3604397"/>
              <a:gd name="connsiteY3-136" fmla="*/ 635293 h 801899"/>
              <a:gd name="connsiteX4-137" fmla="*/ 738040 w 3604397"/>
              <a:gd name="connsiteY4-138" fmla="*/ 801899 h 801899"/>
              <a:gd name="connsiteX0-139" fmla="*/ 738040 w 4142939"/>
              <a:gd name="connsiteY0-140" fmla="*/ 801899 h 801899"/>
              <a:gd name="connsiteX1-141" fmla="*/ 0 w 4142939"/>
              <a:gd name="connsiteY1-142" fmla="*/ 227810 h 801899"/>
              <a:gd name="connsiteX2-143" fmla="*/ 3604397 w 4142939"/>
              <a:gd name="connsiteY2-144" fmla="*/ 0 h 801899"/>
              <a:gd name="connsiteX3-145" fmla="*/ 4142939 w 4142939"/>
              <a:gd name="connsiteY3-146" fmla="*/ 564843 h 801899"/>
              <a:gd name="connsiteX4-147" fmla="*/ 738040 w 4142939"/>
              <a:gd name="connsiteY4-148" fmla="*/ 801899 h 801899"/>
              <a:gd name="connsiteX0-149" fmla="*/ 738040 w 4361967"/>
              <a:gd name="connsiteY0-150" fmla="*/ 876918 h 876918"/>
              <a:gd name="connsiteX1-151" fmla="*/ 0 w 4361967"/>
              <a:gd name="connsiteY1-152" fmla="*/ 302829 h 876918"/>
              <a:gd name="connsiteX2-153" fmla="*/ 4361967 w 4361967"/>
              <a:gd name="connsiteY2-154" fmla="*/ 0 h 876918"/>
              <a:gd name="connsiteX3-155" fmla="*/ 4142939 w 4361967"/>
              <a:gd name="connsiteY3-156" fmla="*/ 639862 h 876918"/>
              <a:gd name="connsiteX4-157" fmla="*/ 738040 w 4361967"/>
              <a:gd name="connsiteY4-158" fmla="*/ 876918 h 876918"/>
              <a:gd name="connsiteX0-159" fmla="*/ 738040 w 4295215"/>
              <a:gd name="connsiteY0-160" fmla="*/ 868876 h 868876"/>
              <a:gd name="connsiteX1-161" fmla="*/ 0 w 4295215"/>
              <a:gd name="connsiteY1-162" fmla="*/ 294787 h 868876"/>
              <a:gd name="connsiteX2-163" fmla="*/ 4295215 w 4295215"/>
              <a:gd name="connsiteY2-164" fmla="*/ 0 h 868876"/>
              <a:gd name="connsiteX3-165" fmla="*/ 4142939 w 4295215"/>
              <a:gd name="connsiteY3-166" fmla="*/ 631820 h 868876"/>
              <a:gd name="connsiteX4-167" fmla="*/ 738040 w 4295215"/>
              <a:gd name="connsiteY4-168" fmla="*/ 868876 h 868876"/>
              <a:gd name="connsiteX0-169" fmla="*/ 738040 w 4295215"/>
              <a:gd name="connsiteY0-170" fmla="*/ 868876 h 868876"/>
              <a:gd name="connsiteX1-171" fmla="*/ 0 w 4295215"/>
              <a:gd name="connsiteY1-172" fmla="*/ 294787 h 868876"/>
              <a:gd name="connsiteX2-173" fmla="*/ 4295215 w 4295215"/>
              <a:gd name="connsiteY2-174" fmla="*/ 0 h 868876"/>
              <a:gd name="connsiteX3-175" fmla="*/ 4188203 w 4295215"/>
              <a:gd name="connsiteY3-176" fmla="*/ 580316 h 868876"/>
              <a:gd name="connsiteX4-177" fmla="*/ 738040 w 4295215"/>
              <a:gd name="connsiteY4-178" fmla="*/ 868876 h 868876"/>
              <a:gd name="connsiteX0-179" fmla="*/ 738040 w 4295215"/>
              <a:gd name="connsiteY0-180" fmla="*/ 868876 h 868876"/>
              <a:gd name="connsiteX1-181" fmla="*/ 0 w 4295215"/>
              <a:gd name="connsiteY1-182" fmla="*/ 294787 h 868876"/>
              <a:gd name="connsiteX2-183" fmla="*/ 4295215 w 4295215"/>
              <a:gd name="connsiteY2-184" fmla="*/ 0 h 868876"/>
              <a:gd name="connsiteX3-185" fmla="*/ 4177876 w 4295215"/>
              <a:gd name="connsiteY3-186" fmla="*/ 651991 h 868876"/>
              <a:gd name="connsiteX4-187" fmla="*/ 738040 w 4295215"/>
              <a:gd name="connsiteY4-188" fmla="*/ 868876 h 868876"/>
              <a:gd name="connsiteX0-189" fmla="*/ 235834 w 4295215"/>
              <a:gd name="connsiteY0-190" fmla="*/ 905001 h 905001"/>
              <a:gd name="connsiteX1-191" fmla="*/ 0 w 4295215"/>
              <a:gd name="connsiteY1-192" fmla="*/ 294787 h 905001"/>
              <a:gd name="connsiteX2-193" fmla="*/ 4295215 w 4295215"/>
              <a:gd name="connsiteY2-194" fmla="*/ 0 h 905001"/>
              <a:gd name="connsiteX3-195" fmla="*/ 4177876 w 4295215"/>
              <a:gd name="connsiteY3-196" fmla="*/ 651991 h 905001"/>
              <a:gd name="connsiteX4-197" fmla="*/ 235834 w 4295215"/>
              <a:gd name="connsiteY4-198" fmla="*/ 905001 h 905001"/>
              <a:gd name="connsiteX0-199" fmla="*/ 467072 w 4526453"/>
              <a:gd name="connsiteY0-200" fmla="*/ 905001 h 905001"/>
              <a:gd name="connsiteX1-201" fmla="*/ 0 w 4526453"/>
              <a:gd name="connsiteY1-202" fmla="*/ 533938 h 905001"/>
              <a:gd name="connsiteX2-203" fmla="*/ 4526453 w 4526453"/>
              <a:gd name="connsiteY2-204" fmla="*/ 0 h 905001"/>
              <a:gd name="connsiteX3-205" fmla="*/ 4409114 w 4526453"/>
              <a:gd name="connsiteY3-206" fmla="*/ 651991 h 905001"/>
              <a:gd name="connsiteX4-207" fmla="*/ 467072 w 4526453"/>
              <a:gd name="connsiteY4-208" fmla="*/ 905001 h 905001"/>
              <a:gd name="connsiteX0-209" fmla="*/ 467072 w 4513842"/>
              <a:gd name="connsiteY0-210" fmla="*/ 694900 h 694900"/>
              <a:gd name="connsiteX1-211" fmla="*/ 0 w 4513842"/>
              <a:gd name="connsiteY1-212" fmla="*/ 323837 h 694900"/>
              <a:gd name="connsiteX2-213" fmla="*/ 4513842 w 4513842"/>
              <a:gd name="connsiteY2-214" fmla="*/ 0 h 694900"/>
              <a:gd name="connsiteX3-215" fmla="*/ 4409114 w 4513842"/>
              <a:gd name="connsiteY3-216" fmla="*/ 441890 h 694900"/>
              <a:gd name="connsiteX4-217" fmla="*/ 467072 w 4513842"/>
              <a:gd name="connsiteY4-218" fmla="*/ 694900 h 6949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513842" h="694900">
                <a:moveTo>
                  <a:pt x="467072" y="694900"/>
                </a:moveTo>
                <a:lnTo>
                  <a:pt x="0" y="323837"/>
                </a:lnTo>
                <a:lnTo>
                  <a:pt x="4513842" y="0"/>
                </a:lnTo>
                <a:lnTo>
                  <a:pt x="4409114" y="441890"/>
                </a:lnTo>
                <a:lnTo>
                  <a:pt x="467072" y="694900"/>
                </a:lnTo>
                <a:close/>
              </a:path>
            </a:pathLst>
          </a:custGeom>
          <a:solidFill>
            <a:srgbClr val="1F497D">
              <a:alpha val="66000"/>
            </a:srgb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8681015">
            <a:off x="8987371" y="3968302"/>
            <a:ext cx="510208" cy="43983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8873922" y="1085460"/>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bg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8837594" y="1674110"/>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00000">
            <a:off x="11079596" y="1649001"/>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6200000">
            <a:off x="10320263" y="2265799"/>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8681015">
            <a:off x="10487287" y="2927081"/>
            <a:ext cx="510208" cy="439834"/>
          </a:xfrm>
          <a:prstGeom prst="triangle">
            <a:avLst/>
          </a:prstGeom>
          <a:solidFill>
            <a:schemeClr val="bg1">
              <a:lumMod val="85000"/>
            </a:scheme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a:off x="10462329" y="884712"/>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1046828" y="933562"/>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00000">
            <a:off x="9264057" y="727614"/>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19"/>
          <p:cNvSpPr/>
          <p:nvPr/>
        </p:nvSpPr>
        <p:spPr>
          <a:xfrm rot="8948101">
            <a:off x="7888749" y="1271195"/>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55183" y="1148285"/>
            <a:ext cx="2496462" cy="83805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2023</a:t>
            </a:r>
            <a:endParaRPr lang="zh-CN" altLang="en-US" sz="4400" b="1" dirty="0"/>
          </a:p>
        </p:txBody>
      </p:sp>
      <p:sp>
        <p:nvSpPr>
          <p:cNvPr id="22" name="文本框 21"/>
          <p:cNvSpPr txBox="1"/>
          <p:nvPr/>
        </p:nvSpPr>
        <p:spPr>
          <a:xfrm>
            <a:off x="659765" y="2240280"/>
            <a:ext cx="5368290" cy="922020"/>
          </a:xfrm>
          <a:prstGeom prst="rect">
            <a:avLst/>
          </a:prstGeom>
          <a:noFill/>
        </p:spPr>
        <p:txBody>
          <a:bodyPr wrap="square" rtlCol="0">
            <a:spAutoFit/>
          </a:bodyPr>
          <a:lstStyle/>
          <a:p>
            <a:pPr algn="dist" defTabSz="967740"/>
            <a:r>
              <a:rPr lang="zh-CN" altLang="en-US" sz="5400" b="1" dirty="0">
                <a:solidFill>
                  <a:schemeClr val="tx1">
                    <a:lumMod val="85000"/>
                    <a:lumOff val="15000"/>
                  </a:schemeClr>
                </a:solidFill>
                <a:latin typeface="Century Gothic" panose="020B0502020202020204"/>
                <a:ea typeface="微软雅黑" panose="020B0503020204020204" charset="-122"/>
              </a:rPr>
              <a:t>细胞检测</a:t>
            </a:r>
            <a:r>
              <a:rPr lang="zh-CN" altLang="en-US" sz="5400" b="1" dirty="0">
                <a:solidFill>
                  <a:schemeClr val="tx1">
                    <a:lumMod val="85000"/>
                    <a:lumOff val="15000"/>
                  </a:schemeClr>
                </a:solidFill>
                <a:latin typeface="Century Gothic" panose="020B0502020202020204"/>
                <a:ea typeface="微软雅黑" panose="020B0503020204020204" charset="-122"/>
              </a:rPr>
              <a:t>系统</a:t>
            </a:r>
            <a:endParaRPr lang="zh-CN" altLang="en-US" sz="5400" b="1" dirty="0">
              <a:solidFill>
                <a:schemeClr val="tx1">
                  <a:lumMod val="85000"/>
                  <a:lumOff val="15000"/>
                </a:schemeClr>
              </a:solidFill>
              <a:latin typeface="Century Gothic" panose="020B0502020202020204"/>
              <a:ea typeface="微软雅黑" panose="020B0503020204020204" charset="-122"/>
            </a:endParaRPr>
          </a:p>
        </p:txBody>
      </p:sp>
      <p:sp>
        <p:nvSpPr>
          <p:cNvPr id="23" name="文本框 22"/>
          <p:cNvSpPr txBox="1"/>
          <p:nvPr/>
        </p:nvSpPr>
        <p:spPr>
          <a:xfrm>
            <a:off x="755183" y="3231647"/>
            <a:ext cx="6010899" cy="1753235"/>
          </a:xfrm>
          <a:prstGeom prst="rect">
            <a:avLst/>
          </a:prstGeom>
          <a:noFill/>
        </p:spPr>
        <p:txBody>
          <a:bodyPr wrap="square" rtlCol="0">
            <a:spAutoFit/>
          </a:bodyPr>
          <a:lstStyle/>
          <a:p>
            <a:pPr lvl="0">
              <a:lnSpc>
                <a:spcPct val="200000"/>
              </a:lnSpc>
              <a:defRPr/>
            </a:pPr>
            <a:r>
              <a:rPr kumimoji="0" lang="zh-CN" altLang="en-US"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第四小组项目汇报</a:t>
            </a:r>
            <a:r>
              <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——基于YOLOv5的细胞检测项目</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a:p>
            <a:pPr lvl="0">
              <a:lnSpc>
                <a:spcPct val="200000"/>
              </a:lnSpc>
              <a:defRPr/>
            </a:pPr>
            <a:r>
              <a:rPr lang="en-US" altLang="zh-CN">
                <a:latin typeface="Century Gothic" panose="020B0502020202020204" pitchFamily="34" charset="0"/>
                <a:ea typeface="微软雅黑" panose="020B0503020204020204" charset="-122"/>
                <a:sym typeface="Century Gothic" panose="020B0502020202020204" pitchFamily="34" charset="0"/>
              </a:rPr>
              <a:t>Cell detection project based on YOLOv5</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a:p>
            <a:pPr lvl="0">
              <a:lnSpc>
                <a:spcPct val="200000"/>
              </a:lnSpc>
              <a:defRPr/>
            </a:pP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2" grpId="0"/>
      <p:bldP spid="23" grpId="0"/>
      <p:bldP spid="22" grpId="1"/>
      <p:bldP spid="23"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YOLO简介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100" name="图片 99"/>
          <p:cNvPicPr/>
          <p:nvPr>
            <p:custDataLst>
              <p:tags r:id="rId2"/>
            </p:custDataLst>
          </p:nvPr>
        </p:nvPicPr>
        <p:blipFill>
          <a:blip r:embed="rId3"/>
          <a:stretch>
            <a:fillRect/>
          </a:stretch>
        </p:blipFill>
        <p:spPr>
          <a:xfrm>
            <a:off x="527685" y="647700"/>
            <a:ext cx="10685145" cy="58629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32277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YOLOv5算法流程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609090"/>
            <a:ext cx="1055116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zh-CN" altLang="en-US" sz="2000">
                <a:sym typeface="+mn-ea"/>
              </a:rPr>
              <a:t>数据准备：首先，需要收集并准备用于训练和测试的数据集。数据集应包含带有标注框的图像，每个标注框表示一个对象及其类别。</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模型架构：YOLOv5使用了一种轻量级的卷积神经网络架构，该架构由一系列卷积层、池化层和上采样层组成。YOLOv5的网络结构分为主干网络和检测头两部分。</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主干网络：主干网络负责提取输入图像的特征。YOLOv5使用CSPDarknet53作为主干网络，它是一种深度残差网络，具有较强的特征提取能力。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特征金字塔：YOLOv5引入了特征金塔网络，通过在不同层级上融合特征图，可以同时检测不同尺度的目标。这有助于提高模型对小目标和大目标的测能力。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检测头：检测头是YOLOv5网络的最后几层，负责预测目标的位置和类别。检测头包括一系列卷积层和全连接层，最终输出每个目标的边界框坐标、置信度和类别概率。</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后处理：为了提高检测结果的准确性，通常会应用一些后处理技术，如非极大值抑制（NMS），用于去除重叠的界框并选择信度最高边界框作为最终的检测结果。</a:t>
            </a:r>
            <a:endParaRPr lang="zh-CN" altLang="en-US" sz="2000" dirty="0">
              <a:latin typeface="微软雅黑 Light" panose="020B0502040204020203" pitchFamily="34" charset="-122"/>
              <a:ea typeface="微软雅黑 Light" panose="020B0502040204020203" pitchFamily="34" charset="-122"/>
              <a:cs typeface="Lato Light"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32277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YOLOv5算法流程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48" name="Rectangle 37"/>
          <p:cNvSpPr/>
          <p:nvPr>
            <p:custDataLst>
              <p:tags r:id="rId2"/>
            </p:custDataLst>
          </p:nvPr>
        </p:nvSpPr>
        <p:spPr bwMode="auto">
          <a:xfrm>
            <a:off x="670560" y="1609090"/>
            <a:ext cx="1055116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zh-CN" altLang="en-US" sz="2000">
                <a:sym typeface="+mn-ea"/>
              </a:rPr>
              <a:t>数据准备：首先，需要收集并准备用于训练和测试的数据集。数据集应包含带有标注框的图像，每个标注框表示一个对象及其类别。</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模型架构：YOLOv5使用了一种轻量级的卷积神经网络架构，该架构由一系列卷积层、池化层和上采样层组成。YOLOv5的网络结构分为主干网络和检测头两部分。</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主干网络：主干网络负责提取输入图像的特征。YOLOv5使用CSPDarknet53作为主干网络，它是一种深度残差网络，具有较强的特征提取能力。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特征金字塔：YOLOv5引入了特征金塔网络，通过在不同层级上融合特征图，可以同时检测不同尺度的目标。这有助于提高模型对小目标和大目标的测能力。</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检测头：检测头是YOLOv5网络的最后几层，负责预测目标的位置和类别。检测头包括一系列卷积层和全连接层，最终输出每个目标的边界框坐标、置信度和类别概率。</a:t>
            </a:r>
            <a:endParaRPr lang="zh-CN" altLang="en-US" sz="2000"/>
          </a:p>
          <a:p>
            <a:pPr marL="342900" indent="-342900" algn="l" fontAlgn="auto">
              <a:lnSpc>
                <a:spcPts val="3200"/>
              </a:lnSpc>
              <a:buFont typeface="Arial" panose="020B0604020202020204" pitchFamily="34" charset="0"/>
              <a:buChar char="•"/>
            </a:pPr>
            <a:r>
              <a:rPr lang="zh-CN" altLang="en-US" sz="2000">
                <a:sym typeface="+mn-ea"/>
              </a:rPr>
              <a:t>后处理：为了提高检测结果的准确性，通常会应用一些后处理技术，如非极大值抑制（NMS），用于去除重叠的界框并选择信度最高边界框作为最终的检测结果。</a:t>
            </a:r>
            <a:endParaRPr lang="zh-CN" altLang="en-US" sz="2000" dirty="0">
              <a:latin typeface="微软雅黑 Light" panose="020B0502040204020203" pitchFamily="34" charset="-122"/>
              <a:ea typeface="微软雅黑 Light" panose="020B0502040204020203" pitchFamily="34" charset="-122"/>
              <a:cs typeface="Lato Light" charset="0"/>
              <a:sym typeface="+mn-ea"/>
            </a:endParaRPr>
          </a:p>
        </p:txBody>
      </p:sp>
      <p:pic>
        <p:nvPicPr>
          <p:cNvPr id="101" name="图片 100"/>
          <p:cNvPicPr/>
          <p:nvPr>
            <p:custDataLst>
              <p:tags r:id="rId3"/>
            </p:custDataLst>
          </p:nvPr>
        </p:nvPicPr>
        <p:blipFill>
          <a:blip r:embed="rId4"/>
          <a:stretch>
            <a:fillRect/>
          </a:stretch>
        </p:blipFill>
        <p:spPr>
          <a:xfrm>
            <a:off x="780415" y="736600"/>
            <a:ext cx="10817225" cy="59607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208216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数据集</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信息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971040"/>
            <a:ext cx="10551160" cy="42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en-US" altLang="zh-CN" sz="2000">
                <a:sym typeface="+mn-ea"/>
              </a:rPr>
              <a:t>BCCD</a:t>
            </a:r>
            <a:r>
              <a:rPr lang="zh-CN" altLang="en-US" sz="2000">
                <a:sym typeface="+mn-ea"/>
              </a:rPr>
              <a:t>数据集：该数据集共有三类364张图像：（WBC白细胞），RBC（红细胞）和Platelets。3个类别中有4888个标签（有0个空示例）。</a:t>
            </a:r>
            <a:endParaRPr lang="zh-CN" altLang="en-US" sz="2000">
              <a:sym typeface="+mn-ea"/>
            </a:endParaRPr>
          </a:p>
          <a:p>
            <a:pPr indent="0" algn="l" fontAlgn="auto">
              <a:lnSpc>
                <a:spcPts val="3200"/>
              </a:lnSpc>
              <a:buFont typeface="Arial" panose="020B0604020202020204" pitchFamily="34" charset="0"/>
              <a:buNone/>
            </a:pPr>
            <a:endParaRPr lang="zh-CN" altLang="en-US" sz="2000">
              <a:sym typeface="+mn-ea"/>
            </a:endParaRPr>
          </a:p>
        </p:txBody>
      </p:sp>
      <p:pic>
        <p:nvPicPr>
          <p:cNvPr id="100" name="图片 99"/>
          <p:cNvPicPr/>
          <p:nvPr/>
        </p:nvPicPr>
        <p:blipFill>
          <a:blip r:embed="rId4"/>
          <a:stretch>
            <a:fillRect/>
          </a:stretch>
        </p:blipFill>
        <p:spPr>
          <a:xfrm>
            <a:off x="752475" y="3246120"/>
            <a:ext cx="9764395" cy="21062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208216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数据集</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信息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971040"/>
            <a:ext cx="10551160" cy="42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marL="342900" indent="-342900" algn="l" fontAlgn="auto">
              <a:lnSpc>
                <a:spcPts val="3200"/>
              </a:lnSpc>
              <a:buFont typeface="Arial" panose="020B0604020202020204" pitchFamily="34" charset="0"/>
              <a:buChar char="•"/>
            </a:pPr>
            <a:r>
              <a:rPr lang="zh-CN" altLang="en-US" sz="2000">
                <a:sym typeface="+mn-ea"/>
              </a:rPr>
              <a:t>细胞核分割数据集：该数据集用于分割显微镜下细胞图像的细胞核位置，包含来自不同组织的细胞图像，其中细胞核的位置已标注，以</a:t>
            </a:r>
            <a:r>
              <a:rPr lang="en-US" altLang="zh-CN" sz="2000">
                <a:sym typeface="+mn-ea"/>
              </a:rPr>
              <a:t>0-1</a:t>
            </a:r>
            <a:r>
              <a:rPr lang="zh-CN" altLang="en-US" sz="2000">
                <a:sym typeface="+mn-ea"/>
              </a:rPr>
              <a:t>掩码图像的方式给出。</a:t>
            </a:r>
            <a:endParaRPr lang="zh-CN" altLang="en-US" sz="2000">
              <a:sym typeface="+mn-ea"/>
            </a:endParaRPr>
          </a:p>
          <a:p>
            <a:pPr indent="0" algn="l" fontAlgn="auto">
              <a:lnSpc>
                <a:spcPts val="3200"/>
              </a:lnSpc>
              <a:buFont typeface="Arial" panose="020B0604020202020204" pitchFamily="34" charset="0"/>
              <a:buNone/>
            </a:pPr>
            <a:endParaRPr lang="zh-CN" altLang="en-US" sz="2000">
              <a:sym typeface="+mn-ea"/>
            </a:endParaRPr>
          </a:p>
        </p:txBody>
      </p:sp>
      <p:pic>
        <p:nvPicPr>
          <p:cNvPr id="2" name="图片 1"/>
          <p:cNvPicPr>
            <a:picLocks noChangeAspect="1"/>
          </p:cNvPicPr>
          <p:nvPr/>
        </p:nvPicPr>
        <p:blipFill>
          <a:blip r:embed="rId4"/>
          <a:stretch>
            <a:fillRect/>
          </a:stretch>
        </p:blipFill>
        <p:spPr>
          <a:xfrm>
            <a:off x="1913890" y="3542030"/>
            <a:ext cx="2658745" cy="2658745"/>
          </a:xfrm>
          <a:prstGeom prst="rect">
            <a:avLst/>
          </a:prstGeom>
        </p:spPr>
      </p:pic>
      <p:pic>
        <p:nvPicPr>
          <p:cNvPr id="3" name="图片 2"/>
          <p:cNvPicPr>
            <a:picLocks noChangeAspect="1"/>
          </p:cNvPicPr>
          <p:nvPr/>
        </p:nvPicPr>
        <p:blipFill>
          <a:blip r:embed="rId5"/>
          <a:stretch>
            <a:fillRect/>
          </a:stretch>
        </p:blipFill>
        <p:spPr>
          <a:xfrm>
            <a:off x="5374005" y="3546475"/>
            <a:ext cx="2669540" cy="2669540"/>
          </a:xfrm>
          <a:prstGeom prst="rect">
            <a:avLst/>
          </a:prstGeom>
        </p:spPr>
      </p:pic>
      <p:pic>
        <p:nvPicPr>
          <p:cNvPr id="5" name="图片 4" descr="39acbc082528c996d9fc3a3181938580f6c48461ee9eea91ff273e9d2c4499d0"/>
          <p:cNvPicPr>
            <a:picLocks noChangeAspect="1"/>
          </p:cNvPicPr>
          <p:nvPr/>
        </p:nvPicPr>
        <p:blipFill>
          <a:blip r:embed="rId6"/>
          <a:stretch>
            <a:fillRect/>
          </a:stretch>
        </p:blipFill>
        <p:spPr>
          <a:xfrm>
            <a:off x="8550275" y="3544570"/>
            <a:ext cx="2671445" cy="2671445"/>
          </a:xfrm>
          <a:prstGeom prst="rect">
            <a:avLst/>
          </a:prstGeom>
        </p:spPr>
      </p:pic>
      <p:sp>
        <p:nvSpPr>
          <p:cNvPr id="6" name="矩形 5"/>
          <p:cNvSpPr/>
          <p:nvPr/>
        </p:nvSpPr>
        <p:spPr>
          <a:xfrm>
            <a:off x="3265170" y="5873115"/>
            <a:ext cx="344805" cy="324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7"/>
            </p:custDataLst>
          </p:nvPr>
        </p:nvSpPr>
        <p:spPr>
          <a:xfrm>
            <a:off x="3473450" y="3669665"/>
            <a:ext cx="344805" cy="324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208216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数据集</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信息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314450"/>
            <a:ext cx="10551160" cy="42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indent="0" algn="l" fontAlgn="auto">
              <a:lnSpc>
                <a:spcPts val="3200"/>
              </a:lnSpc>
              <a:buFont typeface="Arial" panose="020B0604020202020204" pitchFamily="34" charset="0"/>
              <a:buNone/>
            </a:pPr>
            <a:endParaRPr lang="zh-CN" altLang="en-US" sz="2000">
              <a:sym typeface="+mn-ea"/>
            </a:endParaRPr>
          </a:p>
          <a:p>
            <a:pPr marL="342900" indent="-342900" algn="l" fontAlgn="auto">
              <a:lnSpc>
                <a:spcPts val="3200"/>
              </a:lnSpc>
              <a:buFont typeface="Arial" panose="020B0604020202020204" pitchFamily="34" charset="0"/>
              <a:buChar char="•"/>
            </a:pPr>
            <a:r>
              <a:rPr lang="zh-CN" altLang="en-US" sz="2000">
                <a:sym typeface="+mn-ea"/>
              </a:rPr>
              <a:t>疟疾细胞数据集：数据集包含两类未感染的细胞（红细胞RBCs和白细胞leukocytes），以及四类感染的细胞（配子体gametocytes、环状体rings、滋养体trophozoites和裂殖体schizonts）。如果某些细胞不明显属于任何一种细胞类别，注释者可以将其标记为困难。数据集中未感染的红细胞相对于未感染的白细胞和感染的细胞占据了绝大多数，超过95%。</a:t>
            </a:r>
            <a:endParaRPr lang="zh-CN" altLang="en-US" sz="2000">
              <a:sym typeface="+mn-ea"/>
            </a:endParaRPr>
          </a:p>
          <a:p>
            <a:pPr marL="342900" indent="-342900" algn="l" fontAlgn="auto">
              <a:lnSpc>
                <a:spcPts val="3200"/>
              </a:lnSpc>
              <a:buFont typeface="Arial" panose="020B0604020202020204" pitchFamily="34" charset="0"/>
              <a:buChar char="•"/>
            </a:pPr>
            <a:endParaRPr lang="zh-CN" altLang="en-US" sz="2000">
              <a:sym typeface="+mn-ea"/>
            </a:endParaRPr>
          </a:p>
        </p:txBody>
      </p:sp>
      <p:pic>
        <p:nvPicPr>
          <p:cNvPr id="5" name="图片 4" descr="adff6e1d-ba9d-4c7b-a8fe-1ec458eaeeb8"/>
          <p:cNvPicPr>
            <a:picLocks noChangeAspect="1"/>
          </p:cNvPicPr>
          <p:nvPr/>
        </p:nvPicPr>
        <p:blipFill>
          <a:blip r:embed="rId4"/>
          <a:stretch>
            <a:fillRect/>
          </a:stretch>
        </p:blipFill>
        <p:spPr>
          <a:xfrm>
            <a:off x="1543685" y="3653155"/>
            <a:ext cx="3731260" cy="2799080"/>
          </a:xfrm>
          <a:prstGeom prst="rect">
            <a:avLst/>
          </a:prstGeom>
        </p:spPr>
      </p:pic>
      <p:pic>
        <p:nvPicPr>
          <p:cNvPr id="100" name="图片 99"/>
          <p:cNvPicPr/>
          <p:nvPr/>
        </p:nvPicPr>
        <p:blipFill>
          <a:blip r:embed="rId5"/>
          <a:stretch>
            <a:fillRect/>
          </a:stretch>
        </p:blipFill>
        <p:spPr>
          <a:xfrm>
            <a:off x="5653405" y="4001135"/>
            <a:ext cx="4789170" cy="2319655"/>
          </a:xfrm>
          <a:prstGeom prst="rect">
            <a:avLst/>
          </a:prstGeom>
          <a:noFill/>
          <a:ln w="9525">
            <a:noFill/>
          </a:ln>
        </p:spPr>
      </p:pic>
      <p:sp>
        <p:nvSpPr>
          <p:cNvPr id="6" name="矩形 5"/>
          <p:cNvSpPr/>
          <p:nvPr>
            <p:custDataLst>
              <p:tags r:id="rId6"/>
            </p:custDataLst>
          </p:nvPr>
        </p:nvSpPr>
        <p:spPr>
          <a:xfrm>
            <a:off x="3346450" y="4067810"/>
            <a:ext cx="344805" cy="324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custDataLst>
              <p:tags r:id="rId7"/>
            </p:custDataLst>
          </p:nvPr>
        </p:nvSpPr>
        <p:spPr>
          <a:xfrm>
            <a:off x="2540635" y="4998720"/>
            <a:ext cx="344805" cy="27432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custDataLst>
              <p:tags r:id="rId8"/>
            </p:custDataLst>
          </p:nvPr>
        </p:nvSpPr>
        <p:spPr>
          <a:xfrm>
            <a:off x="3559810" y="5996305"/>
            <a:ext cx="344805" cy="324485"/>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7"/>
          <p:cNvSpPr/>
          <p:nvPr/>
        </p:nvSpPr>
        <p:spPr bwMode="auto">
          <a:xfrm>
            <a:off x="682625" y="1146175"/>
            <a:ext cx="4376420" cy="5120640"/>
          </a:xfrm>
          <a:prstGeom prst="rect">
            <a:avLst/>
          </a:prstGeom>
          <a:noFill/>
          <a:ln w="9525" cap="flat">
            <a:solidFill>
              <a:srgbClr val="1F497D"/>
            </a:solidFill>
            <a:prstDash val="solid"/>
            <a:miter lim="800000"/>
            <a:headEnd type="none" w="med" len="med"/>
            <a:tailEnd type="none" w="med" len="med"/>
          </a:ln>
        </p:spPr>
        <p:txBody>
          <a:bodyPr lIns="0" tIns="0" rIns="0" bIns="0"/>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35" name="Rectangle 21"/>
          <p:cNvSpPr/>
          <p:nvPr/>
        </p:nvSpPr>
        <p:spPr bwMode="auto">
          <a:xfrm>
            <a:off x="810788" y="1275168"/>
            <a:ext cx="1477968" cy="26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defTabSz="967740" fontAlgn="base">
              <a:lnSpc>
                <a:spcPct val="90000"/>
              </a:lnSpc>
              <a:spcBef>
                <a:spcPct val="0"/>
              </a:spcBef>
              <a:spcAft>
                <a:spcPct val="0"/>
              </a:spcAft>
            </a:pPr>
            <a:r>
              <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rPr>
              <a:t>focalloss</a:t>
            </a:r>
            <a:r>
              <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rPr>
              <a:t>调整</a:t>
            </a:r>
            <a:endPar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endParaRPr>
          </a:p>
        </p:txBody>
      </p:sp>
      <p:sp>
        <p:nvSpPr>
          <p:cNvPr id="2" name="矩形 1"/>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20"/>
          <p:cNvSpPr/>
          <p:nvPr/>
        </p:nvSpPr>
        <p:spPr bwMode="auto">
          <a:xfrm>
            <a:off x="810895" y="1535430"/>
            <a:ext cx="4084320" cy="459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gamma :　难例权重，越大越关注难例。gamma占主导地位。随着gamma的增大，alpha要相应的减小。</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alpha：正负样本权重，越大越关注正样本。</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在gamma增加的时候，alpha要适当减小。用于解决样本不平衡问题</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data/hyps/hyp.scratch-low.yaml修改</a:t>
            </a: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如下:</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修改</a:t>
            </a:r>
            <a:r>
              <a:rPr lang="en-US" altLang="zh-CN"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loss</a:t>
            </a: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17"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算法优化</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810895" y="4139565"/>
            <a:ext cx="4048760" cy="714375"/>
          </a:xfrm>
          <a:prstGeom prst="rect">
            <a:avLst/>
          </a:prstGeom>
        </p:spPr>
      </p:pic>
      <p:pic>
        <p:nvPicPr>
          <p:cNvPr id="7" name="图片 6"/>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810895" y="5433060"/>
            <a:ext cx="4048760" cy="578485"/>
          </a:xfrm>
          <a:prstGeom prst="rect">
            <a:avLst/>
          </a:prstGeom>
        </p:spPr>
      </p:pic>
      <p:sp>
        <p:nvSpPr>
          <p:cNvPr id="3" name="Rectangle 17"/>
          <p:cNvSpPr/>
          <p:nvPr>
            <p:custDataLst>
              <p:tags r:id="rId6"/>
            </p:custDataLst>
          </p:nvPr>
        </p:nvSpPr>
        <p:spPr bwMode="auto">
          <a:xfrm>
            <a:off x="5911850" y="1140460"/>
            <a:ext cx="5770245" cy="5120640"/>
          </a:xfrm>
          <a:prstGeom prst="rect">
            <a:avLst/>
          </a:prstGeom>
          <a:noFill/>
          <a:ln w="9525" cap="flat">
            <a:solidFill>
              <a:srgbClr val="1F497D"/>
            </a:solidFill>
            <a:prstDash val="solid"/>
            <a:miter lim="800000"/>
            <a:headEnd type="none" w="med" len="med"/>
            <a:tailEnd type="none" w="med" len="med"/>
          </a:ln>
        </p:spPr>
        <p:txBody>
          <a:bodyPr lIns="0" tIns="0" rIns="0" bIns="0"/>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4" name="Rectangle 21"/>
          <p:cNvSpPr/>
          <p:nvPr>
            <p:custDataLst>
              <p:tags r:id="rId7"/>
            </p:custDataLst>
          </p:nvPr>
        </p:nvSpPr>
        <p:spPr bwMode="auto">
          <a:xfrm>
            <a:off x="6096635" y="1269365"/>
            <a:ext cx="365506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p>
            <a:pPr algn="l" defTabSz="967740" fontAlgn="base">
              <a:lnSpc>
                <a:spcPct val="90000"/>
              </a:lnSpc>
              <a:spcBef>
                <a:spcPct val="0"/>
              </a:spcBef>
              <a:spcAft>
                <a:spcPct val="0"/>
              </a:spcAft>
            </a:pPr>
            <a:r>
              <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rPr>
              <a:t>非极大值抑制（utils/general.py）</a:t>
            </a:r>
            <a:endParaRPr lang="zh-CN" altLang="en-US" sz="1695" dirty="0">
              <a:solidFill>
                <a:schemeClr val="bg1">
                  <a:lumMod val="95000"/>
                  <a:lumOff val="5000"/>
                </a:schemeClr>
              </a:solidFill>
              <a:latin typeface="微软雅黑" panose="020B0503020204020204" charset="-122"/>
              <a:ea typeface="微软雅黑" panose="020B0503020204020204" charset="-122"/>
              <a:cs typeface="Bebas Neue" charset="0"/>
              <a:sym typeface="Bebas Neue" charset="0"/>
            </a:endParaRPr>
          </a:p>
        </p:txBody>
      </p:sp>
      <p:sp>
        <p:nvSpPr>
          <p:cNvPr id="6" name="Rectangle 20"/>
          <p:cNvSpPr/>
          <p:nvPr>
            <p:custDataLst>
              <p:tags r:id="rId8"/>
            </p:custDataLst>
          </p:nvPr>
        </p:nvSpPr>
        <p:spPr bwMode="auto">
          <a:xfrm>
            <a:off x="6096000" y="1529715"/>
            <a:ext cx="5401945" cy="459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IoU通过计算预测结果和真实标注的交集面积除以它们的并集面积来衡量重叠程度。</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具体计算公式如下：</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IoU = (预测结果和真实标注的交集面积) / (预测结果和真实标注的并集面积)。在目标检测任务中，IoU常用于计算预测框（bounding box）与真实框之间的重叠程度。如果IoU大于设定的阈值（通常为0.5），则认为预测框与真实框匹配正确。</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a:p>
            <a:pPr algn="l" defTabSz="967740" fontAlgn="base">
              <a:lnSpc>
                <a:spcPct val="200000"/>
              </a:lnSpc>
              <a:spcBef>
                <a:spcPct val="0"/>
              </a:spcBef>
              <a:spcAft>
                <a:spcPct val="0"/>
              </a:spcAft>
            </a:pPr>
            <a:r>
              <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rPr>
              <a:t>NMS主要就是通过迭代的形式，不断的以最大得分的框去与其他框做IoU操作，并过滤那些IoU较大（即交集较大）的框。</a:t>
            </a:r>
            <a:endParaRPr lang="zh-CN" altLang="en-US" sz="1400">
              <a:solidFill>
                <a:schemeClr val="bg1"/>
              </a:solidFill>
              <a:latin typeface="微软雅黑 Light" panose="020B0502040204020203" pitchFamily="34" charset="-122"/>
              <a:ea typeface="微软雅黑 Light" panose="020B0502040204020203" pitchFamily="34" charset="-122"/>
              <a:cs typeface="Lato Light" charset="0"/>
              <a:sym typeface="Lato Light" charset="0"/>
            </a:endParaRPr>
          </a:p>
        </p:txBody>
      </p:sp>
      <p:pic>
        <p:nvPicPr>
          <p:cNvPr id="10" name="内容占位符 9"/>
          <p:cNvPicPr>
            <a:picLocks noGrp="1" noChangeAspect="1"/>
          </p:cNvPicPr>
          <p:nvPr>
            <p:ph idx="1"/>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096000" y="5395595"/>
            <a:ext cx="5401945" cy="800100"/>
          </a:xfr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8" grpId="0" bldLvl="0" animBg="1"/>
      <p:bldP spid="35" grpId="0" autoUpdateAnimBg="0"/>
      <p:bldP spid="32" grpId="0" autoUpdateAnimBg="0"/>
      <p:bldP spid="17" grpId="0"/>
      <p:bldP spid="3" grpId="0" bldLvl="0" animBg="1"/>
      <p:bldP spid="4" grpId="0" autoUpdateAnimBg="0"/>
      <p:bldP spid="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5640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模型</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评估</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内容占位符 3"/>
          <p:cNvPicPr>
            <a:picLocks noGrp="1" noChangeAspect="1"/>
          </p:cNvPicPr>
          <p:nvPr>
            <p:ph idx="1"/>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381000" y="1969135"/>
            <a:ext cx="5329555" cy="3716655"/>
          </a:xfrm>
          <a:prstGeom prst="rect">
            <a:avLst/>
          </a:prstGeom>
          <a:noFill/>
          <a:ln>
            <a:noFill/>
          </a:ln>
        </p:spPr>
      </p:pic>
      <p:sp>
        <p:nvSpPr>
          <p:cNvPr id="2" name="文本框 1"/>
          <p:cNvSpPr txBox="1"/>
          <p:nvPr/>
        </p:nvSpPr>
        <p:spPr>
          <a:xfrm>
            <a:off x="1047115" y="5857875"/>
            <a:ext cx="4425315" cy="368300"/>
          </a:xfrm>
          <a:prstGeom prst="rect">
            <a:avLst/>
          </a:prstGeom>
          <a:noFill/>
        </p:spPr>
        <p:txBody>
          <a:bodyPr wrap="square" rtlCol="0" anchor="t">
            <a:spAutoFit/>
          </a:bodyPr>
          <a:p>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疟疾细胞</a:t>
            </a:r>
            <a:r>
              <a:rPr lang="en-US"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(yolov5 l)</a:t>
            </a:r>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训练</a:t>
            </a:r>
            <a:r>
              <a:rPr lang="en-US"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300</a:t>
            </a:r>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轮的准确率</a:t>
            </a:r>
            <a:r>
              <a:rPr lang="en-US"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pr</a:t>
            </a:r>
            <a:r>
              <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图</a:t>
            </a:r>
            <a:endParaRPr lang="zh-CN"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endParaRPr>
          </a:p>
        </p:txBody>
      </p:sp>
      <p:sp>
        <p:nvSpPr>
          <p:cNvPr id="3" name="文本框 2"/>
          <p:cNvSpPr txBox="1"/>
          <p:nvPr/>
        </p:nvSpPr>
        <p:spPr>
          <a:xfrm>
            <a:off x="1149985" y="781685"/>
            <a:ext cx="9864725" cy="829945"/>
          </a:xfrm>
          <a:prstGeom prst="rect">
            <a:avLst/>
          </a:prstGeom>
          <a:noFill/>
        </p:spPr>
        <p:txBody>
          <a:bodyPr wrap="square" rtlCol="0" anchor="t">
            <a:spAutoFit/>
          </a:bodyPr>
          <a:p>
            <a:r>
              <a:rPr lang="zh-CN" altLang="en-US" sz="1600" dirty="0">
                <a:solidFill>
                  <a:schemeClr val="bg1"/>
                </a:solidFill>
                <a:sym typeface="+mn-ea"/>
              </a:rPr>
              <a:t>在</a:t>
            </a:r>
            <a:r>
              <a:rPr lang="en-US" altLang="zh-CN" sz="1600" dirty="0">
                <a:solidFill>
                  <a:schemeClr val="bg1"/>
                </a:solidFill>
                <a:sym typeface="+mn-ea"/>
              </a:rPr>
              <a:t>PR</a:t>
            </a:r>
            <a:r>
              <a:rPr lang="zh-CN" altLang="en-US" sz="1600" dirty="0">
                <a:solidFill>
                  <a:schemeClr val="bg1"/>
                </a:solidFill>
                <a:sym typeface="+mn-ea"/>
              </a:rPr>
              <a:t>图中，横轴表示召回率（</a:t>
            </a:r>
            <a:r>
              <a:rPr lang="en-US" altLang="zh-CN" sz="1600" dirty="0">
                <a:solidFill>
                  <a:schemeClr val="bg1"/>
                </a:solidFill>
                <a:sym typeface="+mn-ea"/>
              </a:rPr>
              <a:t>Recall</a:t>
            </a:r>
            <a:r>
              <a:rPr lang="zh-CN" altLang="en-US" sz="1600" dirty="0">
                <a:solidFill>
                  <a:schemeClr val="bg1"/>
                </a:solidFill>
                <a:sym typeface="+mn-ea"/>
              </a:rPr>
              <a:t>），纵轴表示精确率（</a:t>
            </a:r>
            <a:r>
              <a:rPr lang="en-US" altLang="zh-CN" sz="1600" dirty="0">
                <a:solidFill>
                  <a:schemeClr val="bg1"/>
                </a:solidFill>
                <a:sym typeface="+mn-ea"/>
              </a:rPr>
              <a:t>Precision</a:t>
            </a:r>
            <a:r>
              <a:rPr lang="zh-CN" altLang="en-US" sz="1600" dirty="0">
                <a:solidFill>
                  <a:schemeClr val="bg1"/>
                </a:solidFill>
                <a:sym typeface="+mn-ea"/>
              </a:rPr>
              <a:t>）。召回率是指模型正确预测为正例的样本数占所有真实正例数的比例，而精确率则是指模型正确预测为正例的样本数占所有预测为正例的样本数的比例。当</a:t>
            </a:r>
            <a:r>
              <a:rPr lang="en-US" altLang="zh-CN" sz="1600" dirty="0">
                <a:solidFill>
                  <a:schemeClr val="bg1"/>
                </a:solidFill>
                <a:sym typeface="+mn-ea"/>
              </a:rPr>
              <a:t>pr</a:t>
            </a:r>
            <a:r>
              <a:rPr lang="zh-CN" altLang="en-US" sz="1600" dirty="0">
                <a:solidFill>
                  <a:schemeClr val="bg1"/>
                </a:solidFill>
                <a:sym typeface="+mn-ea"/>
              </a:rPr>
              <a:t>图左侧面积越大时</a:t>
            </a:r>
            <a:r>
              <a:rPr lang="en-US" altLang="zh-CN" sz="1600" dirty="0">
                <a:solidFill>
                  <a:schemeClr val="bg1"/>
                </a:solidFill>
                <a:sym typeface="+mn-ea"/>
              </a:rPr>
              <a:t>,</a:t>
            </a:r>
            <a:r>
              <a:rPr lang="zh-CN" altLang="en-US" sz="1600" dirty="0">
                <a:solidFill>
                  <a:schemeClr val="bg1"/>
                </a:solidFill>
                <a:sym typeface="+mn-ea"/>
              </a:rPr>
              <a:t>性能越好</a:t>
            </a:r>
            <a:endParaRPr lang="en-US" altLang="zh-CN" sz="1600" dirty="0">
              <a:solidFill>
                <a:schemeClr val="bg1"/>
              </a:solidFill>
              <a:sym typeface="+mn-ea"/>
            </a:endParaRPr>
          </a:p>
        </p:txBody>
      </p:sp>
      <p:pic>
        <p:nvPicPr>
          <p:cNvPr id="7" name="内容占位符 6"/>
          <p:cNvPicPr>
            <a:picLocks noGrp="1"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276975" y="1968500"/>
            <a:ext cx="5469890" cy="3717290"/>
          </a:xfrm>
          <a:prstGeom prst="rect">
            <a:avLst/>
          </a:prstGeom>
          <a:noFill/>
          <a:ln>
            <a:noFill/>
          </a:ln>
        </p:spPr>
      </p:pic>
      <p:sp>
        <p:nvSpPr>
          <p:cNvPr id="4" name="文本框 3"/>
          <p:cNvSpPr txBox="1"/>
          <p:nvPr>
            <p:custDataLst>
              <p:tags r:id="rId6"/>
            </p:custDataLst>
          </p:nvPr>
        </p:nvSpPr>
        <p:spPr>
          <a:xfrm>
            <a:off x="7990205" y="5802630"/>
            <a:ext cx="2044065" cy="368300"/>
          </a:xfrm>
          <a:prstGeom prst="rect">
            <a:avLst/>
          </a:prstGeom>
          <a:noFill/>
        </p:spPr>
        <p:txBody>
          <a:bodyPr wrap="square" rtlCol="0" anchor="t">
            <a:spAutoFit/>
          </a:bodyPr>
          <a:p>
            <a:r>
              <a:rPr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rPr>
              <a:t>调整FocalLoss之后</a:t>
            </a:r>
            <a:endParaRPr altLang="zh-CN" kern="100" dirty="0">
              <a:solidFill>
                <a:schemeClr val="bg1"/>
              </a:solidFill>
              <a:effectLst/>
              <a:latin typeface="等线" panose="02010600030101010101" charset="-122"/>
              <a:ea typeface="等线" panose="02010600030101010101"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5640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模型</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评估</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979795" y="1192530"/>
            <a:ext cx="5849620" cy="3228340"/>
          </a:xfrm>
          <a:prstGeom prst="rect">
            <a:avLst/>
          </a:prstGeom>
        </p:spPr>
      </p:pic>
      <p:sp>
        <p:nvSpPr>
          <p:cNvPr id="2" name="文本框 1"/>
          <p:cNvSpPr txBox="1"/>
          <p:nvPr/>
        </p:nvSpPr>
        <p:spPr>
          <a:xfrm>
            <a:off x="6456680" y="4721225"/>
            <a:ext cx="4895850" cy="1337945"/>
          </a:xfrm>
          <a:prstGeom prst="rect">
            <a:avLst/>
          </a:prstGeom>
          <a:noFill/>
        </p:spPr>
        <p:txBody>
          <a:bodyPr wrap="square" rtlCol="0" anchor="t">
            <a:spAutoFit/>
          </a:bodyPr>
          <a:p>
            <a:pPr>
              <a:lnSpc>
                <a:spcPct val="150000"/>
              </a:lnSpc>
            </a:pPr>
            <a:r>
              <a:rPr lang="zh-CN" altLang="en-US" dirty="0">
                <a:solidFill>
                  <a:schemeClr val="bg1"/>
                </a:solidFill>
                <a:sym typeface="+mn-ea"/>
              </a:rPr>
              <a:t>结果可视化右图为测试样本的标签所画</a:t>
            </a:r>
            <a:r>
              <a:rPr lang="en-US" altLang="zh-CN" dirty="0">
                <a:solidFill>
                  <a:schemeClr val="bg1"/>
                </a:solidFill>
                <a:sym typeface="+mn-ea"/>
              </a:rPr>
              <a:t>,</a:t>
            </a:r>
            <a:r>
              <a:rPr lang="zh-CN" altLang="en-US" dirty="0">
                <a:solidFill>
                  <a:schemeClr val="bg1"/>
                </a:solidFill>
                <a:sym typeface="+mn-ea"/>
              </a:rPr>
              <a:t>左图为样本预测出的结果所画</a:t>
            </a:r>
            <a:r>
              <a:rPr lang="en-US" altLang="zh-CN" dirty="0">
                <a:solidFill>
                  <a:schemeClr val="bg1"/>
                </a:solidFill>
                <a:sym typeface="+mn-ea"/>
              </a:rPr>
              <a:t>(</a:t>
            </a:r>
            <a:r>
              <a:rPr lang="zh-CN" altLang="en-US" dirty="0">
                <a:solidFill>
                  <a:schemeClr val="bg1"/>
                </a:solidFill>
                <a:sym typeface="+mn-ea"/>
              </a:rPr>
              <a:t>非橙色为非正常细胞</a:t>
            </a:r>
            <a:r>
              <a:rPr lang="en-US" altLang="zh-CN" dirty="0">
                <a:solidFill>
                  <a:schemeClr val="bg1"/>
                </a:solidFill>
                <a:sym typeface="+mn-ea"/>
              </a:rPr>
              <a:t>),</a:t>
            </a:r>
            <a:r>
              <a:rPr lang="zh-CN" altLang="en-US" dirty="0">
                <a:solidFill>
                  <a:schemeClr val="bg1"/>
                </a:solidFill>
                <a:sym typeface="+mn-ea"/>
              </a:rPr>
              <a:t>基本可以检测出疟疾细胞</a:t>
            </a:r>
            <a:r>
              <a:rPr lang="en-US" altLang="zh-CN" dirty="0">
                <a:solidFill>
                  <a:schemeClr val="bg1"/>
                </a:solidFill>
                <a:sym typeface="+mn-ea"/>
              </a:rPr>
              <a:t>,</a:t>
            </a:r>
            <a:r>
              <a:rPr lang="zh-CN" altLang="en-US" dirty="0">
                <a:solidFill>
                  <a:schemeClr val="bg1"/>
                </a:solidFill>
                <a:sym typeface="+mn-ea"/>
              </a:rPr>
              <a:t>并且种类基本正确</a:t>
            </a:r>
            <a:r>
              <a:rPr lang="en-US" altLang="zh-CN" dirty="0">
                <a:solidFill>
                  <a:schemeClr val="bg1"/>
                </a:solidFill>
                <a:sym typeface="+mn-ea"/>
              </a:rPr>
              <a:t>.</a:t>
            </a:r>
            <a:endParaRPr lang="en-US" altLang="zh-CN" dirty="0">
              <a:solidFill>
                <a:schemeClr val="bg1"/>
              </a:solidFill>
              <a:sym typeface="+mn-ea"/>
            </a:endParaRPr>
          </a:p>
        </p:txBody>
      </p:sp>
      <p:pic>
        <p:nvPicPr>
          <p:cNvPr id="6" name="内容占位符 5"/>
          <p:cNvPicPr>
            <a:picLocks noGrp="1" noChangeAspect="1"/>
          </p:cNvPicPr>
          <p:nvPr>
            <p:ph idx="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401955" y="3429000"/>
            <a:ext cx="5231130" cy="2013585"/>
          </a:xfrm>
        </p:spPr>
      </p:pic>
      <p:sp>
        <p:nvSpPr>
          <p:cNvPr id="10" name="文本框 9"/>
          <p:cNvSpPr txBox="1"/>
          <p:nvPr>
            <p:custDataLst>
              <p:tags r:id="rId6"/>
            </p:custDataLst>
          </p:nvPr>
        </p:nvSpPr>
        <p:spPr>
          <a:xfrm>
            <a:off x="589915" y="5572760"/>
            <a:ext cx="4585335" cy="506730"/>
          </a:xfrm>
          <a:prstGeom prst="rect">
            <a:avLst/>
          </a:prstGeom>
          <a:noFill/>
        </p:spPr>
        <p:txBody>
          <a:bodyPr wrap="square" rtlCol="0" anchor="t">
            <a:spAutoFit/>
          </a:bodyPr>
          <a:p>
            <a:pPr algn="ctr">
              <a:lnSpc>
                <a:spcPct val="150000"/>
              </a:lnSpc>
            </a:pPr>
            <a:r>
              <a:rPr lang="zh-CN" altLang="en-US" dirty="0">
                <a:solidFill>
                  <a:schemeClr val="bg1"/>
                </a:solidFill>
                <a:sym typeface="+mn-ea"/>
              </a:rPr>
              <a:t>疟疾细胞</a:t>
            </a:r>
            <a:r>
              <a:rPr lang="en-US" altLang="zh-CN" dirty="0">
                <a:solidFill>
                  <a:schemeClr val="bg1"/>
                </a:solidFill>
                <a:sym typeface="+mn-ea"/>
              </a:rPr>
              <a:t>     </a:t>
            </a:r>
            <a:r>
              <a:rPr lang="zh-CN" altLang="en-US" dirty="0">
                <a:solidFill>
                  <a:schemeClr val="bg1"/>
                </a:solidFill>
                <a:sym typeface="+mn-ea"/>
              </a:rPr>
              <a:t>查准率与</a:t>
            </a:r>
            <a:r>
              <a:rPr lang="zh-CN" altLang="en-US" dirty="0">
                <a:solidFill>
                  <a:schemeClr val="bg1"/>
                </a:solidFill>
                <a:sym typeface="+mn-ea"/>
              </a:rPr>
              <a:t>查全率</a:t>
            </a:r>
            <a:endParaRPr lang="zh-CN" altLang="en-US" dirty="0">
              <a:solidFill>
                <a:schemeClr val="bg1"/>
              </a:solidFill>
              <a:sym typeface="+mn-ea"/>
            </a:endParaRPr>
          </a:p>
        </p:txBody>
      </p:sp>
      <p:pic>
        <p:nvPicPr>
          <p:cNvPr id="11" name="图片 10"/>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401955" y="1192530"/>
            <a:ext cx="5231130" cy="1539875"/>
          </a:xfrm>
          <a:prstGeom prst="rect">
            <a:avLst/>
          </a:prstGeom>
        </p:spPr>
      </p:pic>
      <p:sp>
        <p:nvSpPr>
          <p:cNvPr id="12" name="文本框 11"/>
          <p:cNvSpPr txBox="1"/>
          <p:nvPr>
            <p:custDataLst>
              <p:tags r:id="rId9"/>
            </p:custDataLst>
          </p:nvPr>
        </p:nvSpPr>
        <p:spPr>
          <a:xfrm>
            <a:off x="654685" y="2827655"/>
            <a:ext cx="4585335" cy="506730"/>
          </a:xfrm>
          <a:prstGeom prst="rect">
            <a:avLst/>
          </a:prstGeom>
          <a:noFill/>
        </p:spPr>
        <p:txBody>
          <a:bodyPr wrap="square" rtlCol="0" anchor="t">
            <a:spAutoFit/>
          </a:bodyPr>
          <a:p>
            <a:pPr algn="ctr">
              <a:lnSpc>
                <a:spcPct val="150000"/>
              </a:lnSpc>
            </a:pPr>
            <a:r>
              <a:rPr lang="zh-CN" altLang="en-US" dirty="0">
                <a:solidFill>
                  <a:schemeClr val="bg1"/>
                </a:solidFill>
                <a:sym typeface="+mn-ea"/>
              </a:rPr>
              <a:t>血细胞</a:t>
            </a:r>
            <a:r>
              <a:rPr lang="en-US" altLang="zh-CN" dirty="0">
                <a:solidFill>
                  <a:schemeClr val="bg1"/>
                </a:solidFill>
                <a:sym typeface="+mn-ea"/>
              </a:rPr>
              <a:t>	</a:t>
            </a:r>
            <a:r>
              <a:rPr lang="zh-CN" altLang="en-US" dirty="0">
                <a:solidFill>
                  <a:schemeClr val="bg1"/>
                </a:solidFill>
                <a:sym typeface="+mn-ea"/>
              </a:rPr>
              <a:t>查准率与</a:t>
            </a:r>
            <a:r>
              <a:rPr lang="zh-CN" altLang="en-US" dirty="0">
                <a:solidFill>
                  <a:schemeClr val="bg1"/>
                </a:solidFill>
                <a:sym typeface="+mn-ea"/>
              </a:rPr>
              <a:t>查全率</a:t>
            </a:r>
            <a:endParaRPr lang="zh-CN" altLang="en-US" dirty="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564005"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检测结果</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9" name="文本框 8"/>
          <p:cNvSpPr txBox="1"/>
          <p:nvPr/>
        </p:nvSpPr>
        <p:spPr>
          <a:xfrm>
            <a:off x="2557145" y="6055995"/>
            <a:ext cx="1669415" cy="368300"/>
          </a:xfrm>
          <a:prstGeom prst="rect">
            <a:avLst/>
          </a:prstGeom>
          <a:noFill/>
        </p:spPr>
        <p:txBody>
          <a:bodyPr wrap="square" rtlCol="0" anchor="t">
            <a:spAutoFit/>
          </a:bodyPr>
          <a:p>
            <a:r>
              <a:rPr lang="zh-CN" altLang="en-US" dirty="0">
                <a:solidFill>
                  <a:schemeClr val="bg1"/>
                </a:solidFill>
                <a:sym typeface="+mn-ea"/>
              </a:rPr>
              <a:t>疟疾</a:t>
            </a:r>
            <a:r>
              <a:rPr lang="zh-CN" altLang="en-US" dirty="0">
                <a:solidFill>
                  <a:schemeClr val="bg1"/>
                </a:solidFill>
                <a:sym typeface="+mn-ea"/>
              </a:rPr>
              <a:t>细胞检测</a:t>
            </a:r>
            <a:endParaRPr lang="zh-CN" altLang="en-US" dirty="0">
              <a:solidFill>
                <a:schemeClr val="bg1"/>
              </a:solidFill>
              <a:sym typeface="+mn-ea"/>
            </a:endParaRPr>
          </a:p>
        </p:txBody>
      </p:sp>
      <p:pic>
        <p:nvPicPr>
          <p:cNvPr id="11" name="图片 10"/>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7636510" y="1000760"/>
            <a:ext cx="3802380" cy="2377440"/>
          </a:xfrm>
          <a:prstGeom prst="rect">
            <a:avLst/>
          </a:prstGeom>
        </p:spPr>
      </p:pic>
      <p:pic>
        <p:nvPicPr>
          <p:cNvPr id="12" name="内容占位符 11"/>
          <p:cNvPicPr>
            <a:picLocks noGrp="1" noChangeAspect="1"/>
          </p:cNvPicPr>
          <p:nvPr>
            <p:ph idx="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381000" y="1000760"/>
            <a:ext cx="6521450" cy="4876800"/>
          </a:xfrm>
        </p:spPr>
      </p:pic>
      <p:pic>
        <p:nvPicPr>
          <p:cNvPr id="13" name="内容占位符 4"/>
          <p:cNvPicPr>
            <a:picLocks noGrp="1"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7636510" y="3464560"/>
            <a:ext cx="3780155" cy="2413635"/>
          </a:xfrm>
          <a:prstGeom prst="rect">
            <a:avLst/>
          </a:prstGeom>
        </p:spPr>
      </p:pic>
      <p:sp>
        <p:nvSpPr>
          <p:cNvPr id="14" name="文本框 13"/>
          <p:cNvSpPr txBox="1"/>
          <p:nvPr>
            <p:custDataLst>
              <p:tags r:id="rId8"/>
            </p:custDataLst>
          </p:nvPr>
        </p:nvSpPr>
        <p:spPr>
          <a:xfrm>
            <a:off x="8364220" y="6055995"/>
            <a:ext cx="2346960" cy="368300"/>
          </a:xfrm>
          <a:prstGeom prst="rect">
            <a:avLst/>
          </a:prstGeom>
          <a:noFill/>
        </p:spPr>
        <p:txBody>
          <a:bodyPr wrap="square" rtlCol="0" anchor="t">
            <a:spAutoFit/>
          </a:bodyPr>
          <a:p>
            <a:pPr algn="ctr"/>
            <a:r>
              <a:rPr lang="zh-CN" altLang="en-US" dirty="0">
                <a:solidFill>
                  <a:schemeClr val="bg1"/>
                </a:solidFill>
                <a:sym typeface="+mn-ea"/>
              </a:rPr>
              <a:t>血细胞与</a:t>
            </a:r>
            <a:r>
              <a:rPr lang="zh-CN" altLang="en-US" dirty="0">
                <a:solidFill>
                  <a:schemeClr val="bg1"/>
                </a:solidFill>
                <a:sym typeface="+mn-ea"/>
              </a:rPr>
              <a:t>细胞核检测</a:t>
            </a:r>
            <a:endParaRPr lang="zh-CN" altLang="en-US" dirty="0">
              <a:solidFill>
                <a:schemeClr val="bg1"/>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3" name="矩形 2"/>
          <p:cNvSpPr/>
          <p:nvPr/>
        </p:nvSpPr>
        <p:spPr>
          <a:xfrm>
            <a:off x="12024" y="-18606"/>
            <a:ext cx="12192000" cy="685695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757" tIns="48378" rIns="96757" bIns="48378" numCol="1" spcCol="0" rtlCol="0" fromWordArt="0" anchor="ctr" anchorCtr="0" forceAA="0" compatLnSpc="1">
            <a:noAutofit/>
          </a:bodyPr>
          <a:lstStyle/>
          <a:p>
            <a:pPr algn="ctr" defTabSz="967740"/>
            <a:endParaRPr lang="zh-CN" altLang="en-US" sz="1905">
              <a:solidFill>
                <a:srgbClr val="000000"/>
              </a:solidFill>
              <a:latin typeface="Century Gothic" panose="020B0502020202020204"/>
              <a:ea typeface="微软雅黑" panose="020B0503020204020204" charset="-122"/>
            </a:endParaRPr>
          </a:p>
        </p:txBody>
      </p:sp>
      <p:sp>
        <p:nvSpPr>
          <p:cNvPr id="2" name="矩形 1"/>
          <p:cNvSpPr/>
          <p:nvPr/>
        </p:nvSpPr>
        <p:spPr>
          <a:xfrm>
            <a:off x="-41" y="2152650"/>
            <a:ext cx="12192000" cy="47048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757" tIns="48378" rIns="96757" bIns="48378" numCol="1" spcCol="0" rtlCol="0" fromWordArt="0" anchor="ctr" anchorCtr="0" forceAA="0" compatLnSpc="1">
            <a:noAutofit/>
          </a:bodyPr>
          <a:lstStyle/>
          <a:p>
            <a:pPr algn="ctr" defTabSz="967740"/>
            <a:endParaRPr lang="zh-CN" altLang="en-US" sz="2000">
              <a:solidFill>
                <a:srgbClr val="000000"/>
              </a:solidFill>
              <a:latin typeface="Century Gothic" panose="020B0502020202020204"/>
              <a:ea typeface="微软雅黑" panose="020B0503020204020204" charset="-122"/>
            </a:endParaRPr>
          </a:p>
        </p:txBody>
      </p:sp>
      <p:sp>
        <p:nvSpPr>
          <p:cNvPr id="5" name="文本框 4"/>
          <p:cNvSpPr txBox="1"/>
          <p:nvPr/>
        </p:nvSpPr>
        <p:spPr>
          <a:xfrm>
            <a:off x="5353050" y="259344"/>
            <a:ext cx="1485900" cy="707886"/>
          </a:xfrm>
          <a:prstGeom prst="rect">
            <a:avLst/>
          </a:prstGeom>
          <a:noFill/>
        </p:spPr>
        <p:txBody>
          <a:bodyPr wrap="square" rtlCol="0">
            <a:spAutoFit/>
          </a:bodyPr>
          <a:lstStyle/>
          <a:p>
            <a:pPr algn="dist"/>
            <a:r>
              <a:rPr lang="zh-CN" altLang="en-US" sz="4000"/>
              <a:t>目录</a:t>
            </a:r>
            <a:endParaRPr lang="zh-CN" altLang="en-US" sz="4000"/>
          </a:p>
        </p:txBody>
      </p:sp>
      <p:sp>
        <p:nvSpPr>
          <p:cNvPr id="22" name="文本框 21"/>
          <p:cNvSpPr txBox="1"/>
          <p:nvPr/>
        </p:nvSpPr>
        <p:spPr>
          <a:xfrm>
            <a:off x="4543425" y="931562"/>
            <a:ext cx="3105150" cy="707886"/>
          </a:xfrm>
          <a:prstGeom prst="rect">
            <a:avLst/>
          </a:prstGeom>
          <a:noFill/>
        </p:spPr>
        <p:txBody>
          <a:bodyPr wrap="square" rtlCol="0">
            <a:spAutoFit/>
          </a:bodyPr>
          <a:lstStyle/>
          <a:p>
            <a:pPr algn="dist"/>
            <a:r>
              <a:rPr lang="en-US" altLang="zh-CN" sz="4000"/>
              <a:t>CONTENTS</a:t>
            </a:r>
            <a:endParaRPr lang="zh-CN" altLang="en-US" sz="4000"/>
          </a:p>
        </p:txBody>
      </p:sp>
      <p:cxnSp>
        <p:nvCxnSpPr>
          <p:cNvPr id="7" name="直接连接符 6"/>
          <p:cNvCxnSpPr/>
          <p:nvPr/>
        </p:nvCxnSpPr>
        <p:spPr>
          <a:xfrm>
            <a:off x="5667375" y="1782323"/>
            <a:ext cx="78105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24560" y="4031615"/>
            <a:ext cx="1410335"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项目概述</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26" name="Rectangle 7"/>
          <p:cNvSpPr/>
          <p:nvPr/>
        </p:nvSpPr>
        <p:spPr bwMode="auto">
          <a:xfrm>
            <a:off x="728345" y="4482465"/>
            <a:ext cx="1944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spcBef>
                <a:spcPct val="0"/>
              </a:spcBef>
              <a:spcAft>
                <a:spcPct val="0"/>
              </a:spcAft>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概述项目背景、意义以及功能设计</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1" name="文本框 30"/>
          <p:cNvSpPr txBox="1"/>
          <p:nvPr/>
        </p:nvSpPr>
        <p:spPr>
          <a:xfrm>
            <a:off x="3844290" y="4031615"/>
            <a:ext cx="1497330"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算法原理</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32" name="Rectangle 7"/>
          <p:cNvSpPr/>
          <p:nvPr/>
        </p:nvSpPr>
        <p:spPr bwMode="auto">
          <a:xfrm>
            <a:off x="3611880" y="4485005"/>
            <a:ext cx="1944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buClrTx/>
              <a:buSzTx/>
              <a:buFontTx/>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a:t>
            </a:r>
            <a:r>
              <a:rPr lang="en-US" altLang="zh-CN"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算法原理，训练策略与算法设计</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4" name="文本框 33"/>
          <p:cNvSpPr txBox="1"/>
          <p:nvPr/>
        </p:nvSpPr>
        <p:spPr>
          <a:xfrm>
            <a:off x="6556375" y="4038600"/>
            <a:ext cx="1444625"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项目展示</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35" name="Rectangle 7"/>
          <p:cNvSpPr/>
          <p:nvPr/>
        </p:nvSpPr>
        <p:spPr bwMode="auto">
          <a:xfrm>
            <a:off x="6294289" y="4482401"/>
            <a:ext cx="1944000" cy="111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buClrTx/>
              <a:buSzTx/>
              <a:buFontTx/>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项目验收与演示</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7" name="文本框 36"/>
          <p:cNvSpPr txBox="1"/>
          <p:nvPr/>
        </p:nvSpPr>
        <p:spPr>
          <a:xfrm>
            <a:off x="8801735" y="4038600"/>
            <a:ext cx="2384425" cy="460375"/>
          </a:xfrm>
          <a:prstGeom prst="rect">
            <a:avLst/>
          </a:prstGeom>
          <a:noFill/>
        </p:spPr>
        <p:txBody>
          <a:bodyPr wrap="square" rtlCol="0">
            <a:spAutoFit/>
          </a:bodyPr>
          <a:lstStyle/>
          <a:p>
            <a:r>
              <a:rPr lang="zh-CN" altLang="en-US" sz="2400" b="1">
                <a:solidFill>
                  <a:schemeClr val="bg1"/>
                </a:solidFill>
                <a:latin typeface="微软雅黑 Light" panose="020B0502040204020203" pitchFamily="34" charset="-122"/>
                <a:ea typeface="微软雅黑 Light" panose="020B0502040204020203" pitchFamily="34" charset="-122"/>
              </a:rPr>
              <a:t>项目分工与总结</a:t>
            </a:r>
            <a:endParaRPr lang="zh-CN" altLang="en-US" sz="2400" b="1">
              <a:solidFill>
                <a:schemeClr val="bg1"/>
              </a:solidFill>
              <a:latin typeface="微软雅黑 Light" panose="020B0502040204020203" pitchFamily="34" charset="-122"/>
              <a:ea typeface="微软雅黑 Light" panose="020B0502040204020203" pitchFamily="34" charset="-122"/>
            </a:endParaRPr>
          </a:p>
        </p:txBody>
      </p:sp>
      <p:sp>
        <p:nvSpPr>
          <p:cNvPr id="38" name="Rectangle 7"/>
          <p:cNvSpPr/>
          <p:nvPr/>
        </p:nvSpPr>
        <p:spPr bwMode="auto">
          <a:xfrm>
            <a:off x="9001489" y="4482497"/>
            <a:ext cx="1944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200000"/>
              </a:lnSpc>
              <a:buClrTx/>
              <a:buSzTx/>
              <a:buFontTx/>
            </a:pPr>
            <a:r>
              <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介绍项目分工情况、总结项目完成情况</a:t>
            </a:r>
            <a:endParaRPr lang="zh-CN" altLang="en-US" sz="1400" b="1"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8" name="文本框 7"/>
          <p:cNvSpPr txBox="1"/>
          <p:nvPr/>
        </p:nvSpPr>
        <p:spPr>
          <a:xfrm>
            <a:off x="1186471" y="3528238"/>
            <a:ext cx="886038" cy="461665"/>
          </a:xfrm>
          <a:prstGeom prst="rect">
            <a:avLst/>
          </a:prstGeom>
          <a:noFill/>
        </p:spPr>
        <p:txBody>
          <a:bodyPr wrap="square" rtlCol="0">
            <a:spAutoFit/>
          </a:bodyPr>
          <a:lstStyle/>
          <a:p>
            <a:pPr algn="dist"/>
            <a:r>
              <a:rPr lang="en-US" altLang="zh-CN" sz="2400" b="1">
                <a:solidFill>
                  <a:schemeClr val="bg1">
                    <a:lumMod val="95000"/>
                    <a:lumOff val="5000"/>
                  </a:schemeClr>
                </a:solidFill>
              </a:rPr>
              <a:t>ONE</a:t>
            </a:r>
            <a:endParaRPr lang="zh-CN" altLang="en-US" sz="2400" b="1">
              <a:solidFill>
                <a:schemeClr val="bg1">
                  <a:lumMod val="95000"/>
                  <a:lumOff val="5000"/>
                </a:schemeClr>
              </a:solidFill>
            </a:endParaRPr>
          </a:p>
        </p:txBody>
      </p:sp>
      <p:sp>
        <p:nvSpPr>
          <p:cNvPr id="43" name="文本框 42"/>
          <p:cNvSpPr txBox="1"/>
          <p:nvPr/>
        </p:nvSpPr>
        <p:spPr>
          <a:xfrm>
            <a:off x="4081356" y="3532454"/>
            <a:ext cx="886038" cy="461665"/>
          </a:xfrm>
          <a:prstGeom prst="rect">
            <a:avLst/>
          </a:prstGeom>
          <a:noFill/>
        </p:spPr>
        <p:txBody>
          <a:bodyPr wrap="square" rtlCol="0">
            <a:spAutoFit/>
          </a:bodyPr>
          <a:lstStyle/>
          <a:p>
            <a:pPr algn="dist"/>
            <a:r>
              <a:rPr lang="en-US" altLang="zh-CN" sz="2400" b="1">
                <a:solidFill>
                  <a:schemeClr val="bg1">
                    <a:lumMod val="95000"/>
                    <a:lumOff val="5000"/>
                  </a:schemeClr>
                </a:solidFill>
              </a:rPr>
              <a:t>TWO</a:t>
            </a:r>
            <a:endParaRPr lang="zh-CN" altLang="en-US" sz="2400" b="1">
              <a:solidFill>
                <a:schemeClr val="bg1">
                  <a:lumMod val="95000"/>
                  <a:lumOff val="5000"/>
                </a:schemeClr>
              </a:solidFill>
            </a:endParaRPr>
          </a:p>
        </p:txBody>
      </p:sp>
      <p:sp>
        <p:nvSpPr>
          <p:cNvPr id="44" name="文本框 43"/>
          <p:cNvSpPr txBox="1"/>
          <p:nvPr/>
        </p:nvSpPr>
        <p:spPr>
          <a:xfrm>
            <a:off x="6754892" y="3528237"/>
            <a:ext cx="1047622" cy="461665"/>
          </a:xfrm>
          <a:prstGeom prst="rect">
            <a:avLst/>
          </a:prstGeom>
          <a:noFill/>
        </p:spPr>
        <p:txBody>
          <a:bodyPr wrap="square" rtlCol="0">
            <a:spAutoFit/>
          </a:bodyPr>
          <a:lstStyle/>
          <a:p>
            <a:pPr algn="dist"/>
            <a:r>
              <a:rPr lang="en-US" altLang="zh-CN" sz="2400" b="1">
                <a:solidFill>
                  <a:schemeClr val="bg1">
                    <a:lumMod val="95000"/>
                    <a:lumOff val="5000"/>
                  </a:schemeClr>
                </a:solidFill>
              </a:rPr>
              <a:t>THREE</a:t>
            </a:r>
            <a:endParaRPr lang="zh-CN" altLang="en-US" sz="2400" b="1">
              <a:solidFill>
                <a:schemeClr val="bg1">
                  <a:lumMod val="95000"/>
                  <a:lumOff val="5000"/>
                </a:schemeClr>
              </a:solidFill>
            </a:endParaRPr>
          </a:p>
        </p:txBody>
      </p:sp>
      <p:sp>
        <p:nvSpPr>
          <p:cNvPr id="45" name="文本框 44"/>
          <p:cNvSpPr txBox="1"/>
          <p:nvPr/>
        </p:nvSpPr>
        <p:spPr>
          <a:xfrm>
            <a:off x="9469933" y="3577164"/>
            <a:ext cx="1047622" cy="461665"/>
          </a:xfrm>
          <a:prstGeom prst="rect">
            <a:avLst/>
          </a:prstGeom>
          <a:noFill/>
        </p:spPr>
        <p:txBody>
          <a:bodyPr wrap="square" rtlCol="0">
            <a:spAutoFit/>
          </a:bodyPr>
          <a:lstStyle/>
          <a:p>
            <a:pPr algn="dist"/>
            <a:r>
              <a:rPr lang="en-US" altLang="zh-CN" sz="2400" b="1">
                <a:solidFill>
                  <a:schemeClr val="bg1">
                    <a:lumMod val="95000"/>
                    <a:lumOff val="5000"/>
                  </a:schemeClr>
                </a:solidFill>
              </a:rPr>
              <a:t>FOUR</a:t>
            </a:r>
            <a:endParaRPr lang="zh-CN" altLang="en-US" sz="2400" b="1">
              <a:solidFill>
                <a:schemeClr val="bg1">
                  <a:lumMod val="95000"/>
                  <a:lumOff val="5000"/>
                </a:schemeClr>
              </a:solidFill>
            </a:endParaRPr>
          </a:p>
        </p:txBody>
      </p:sp>
      <p:pic>
        <p:nvPicPr>
          <p:cNvPr id="4" name="图片 3" descr="总结"/>
          <p:cNvPicPr/>
          <p:nvPr/>
        </p:nvPicPr>
        <p:blipFill>
          <a:blip r:embed="rId3"/>
          <a:stretch>
            <a:fillRect/>
          </a:stretch>
        </p:blipFill>
        <p:spPr>
          <a:xfrm>
            <a:off x="1440000" y="2881520"/>
            <a:ext cx="486000" cy="485775"/>
          </a:xfrm>
          <a:prstGeom prst="rect">
            <a:avLst/>
          </a:prstGeom>
        </p:spPr>
      </p:pic>
      <p:pic>
        <p:nvPicPr>
          <p:cNvPr id="6" name="图片 5" descr="算法库"/>
          <p:cNvPicPr>
            <a:picLocks noChangeAspect="1"/>
          </p:cNvPicPr>
          <p:nvPr/>
        </p:nvPicPr>
        <p:blipFill>
          <a:blip r:embed="rId4"/>
          <a:stretch>
            <a:fillRect/>
          </a:stretch>
        </p:blipFill>
        <p:spPr>
          <a:xfrm>
            <a:off x="4168185" y="2772000"/>
            <a:ext cx="647700" cy="648000"/>
          </a:xfrm>
          <a:prstGeom prst="rect">
            <a:avLst/>
          </a:prstGeom>
        </p:spPr>
      </p:pic>
      <p:pic>
        <p:nvPicPr>
          <p:cNvPr id="9" name="图片 8" descr="展板展示"/>
          <p:cNvPicPr>
            <a:picLocks noChangeAspect="1"/>
          </p:cNvPicPr>
          <p:nvPr/>
        </p:nvPicPr>
        <p:blipFill>
          <a:blip r:embed="rId5"/>
          <a:stretch>
            <a:fillRect/>
          </a:stretch>
        </p:blipFill>
        <p:spPr>
          <a:xfrm>
            <a:off x="7000920" y="2844690"/>
            <a:ext cx="575945" cy="575945"/>
          </a:xfrm>
          <a:prstGeom prst="rect">
            <a:avLst/>
          </a:prstGeom>
        </p:spPr>
      </p:pic>
      <p:pic>
        <p:nvPicPr>
          <p:cNvPr id="10" name="图片 9" descr="团队分工"/>
          <p:cNvPicPr>
            <a:picLocks noChangeAspect="1"/>
          </p:cNvPicPr>
          <p:nvPr/>
        </p:nvPicPr>
        <p:blipFill>
          <a:blip r:embed="rId6"/>
          <a:stretch>
            <a:fillRect/>
          </a:stretch>
        </p:blipFill>
        <p:spPr>
          <a:xfrm>
            <a:off x="9679350" y="2845325"/>
            <a:ext cx="611505" cy="611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6" grpId="0"/>
      <p:bldP spid="32" grpId="0"/>
      <p:bldP spid="35"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rPr>
              <a:t>BUSINESS</a:t>
            </a:r>
            <a:endParaRPr kumimoji="0" lang="zh-CN" altLang="en-US"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endParaRPr>
          </a:p>
        </p:txBody>
      </p:sp>
      <p:sp>
        <p:nvSpPr>
          <p:cNvPr id="7" name="文本框 6"/>
          <p:cNvSpPr txBox="1"/>
          <p:nvPr/>
        </p:nvSpPr>
        <p:spPr>
          <a:xfrm>
            <a:off x="1472452" y="1976716"/>
            <a:ext cx="43429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rPr>
              <a:t>PART  THREE</a:t>
            </a:r>
            <a:endParaRPr kumimoji="0" lang="zh-CN" altLang="en-US"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endParaRPr>
          </a:p>
        </p:txBody>
      </p:sp>
      <p:sp>
        <p:nvSpPr>
          <p:cNvPr id="8" name="文本框 7"/>
          <p:cNvSpPr txBox="1"/>
          <p:nvPr/>
        </p:nvSpPr>
        <p:spPr>
          <a:xfrm>
            <a:off x="1472451" y="2899432"/>
            <a:ext cx="4342939"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a:solidFill>
                  <a:schemeClr val="bg1"/>
                </a:solidFill>
                <a:latin typeface="微软雅黑 Light" panose="020B0502040204020203" pitchFamily="34" charset="-122"/>
                <a:ea typeface="微软雅黑 Light" panose="020B0502040204020203" pitchFamily="34" charset="-122"/>
                <a:sym typeface="+mn-ea"/>
              </a:rPr>
              <a:t>项</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目</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展</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示</a:t>
            </a:r>
            <a:endParaRPr kumimoji="0" lang="zh-CN" altLang="en-US" sz="5400" b="1"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p:cNvSpPr txBox="1"/>
          <p:nvPr/>
        </p:nvSpPr>
        <p:spPr>
          <a:xfrm>
            <a:off x="1472451" y="3853969"/>
            <a:ext cx="6010899" cy="95313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项目验收与演示</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marL="0" marR="0" lvl="0" algn="l" defTabSz="914400" rtl="0" eaLnBrk="1" fontAlgn="auto" latinLnBrk="0" hangingPunct="1">
              <a:lnSpc>
                <a:spcPct val="200000"/>
              </a:lnSpc>
              <a:spcBef>
                <a:spcPts val="0"/>
              </a:spcBef>
              <a:spcAft>
                <a:spcPts val="0"/>
              </a:spcAft>
              <a:buClrTx/>
              <a:buSzTx/>
              <a:buFontTx/>
              <a:buNone/>
              <a:defRPr/>
            </a:pPr>
            <a:r>
              <a:rPr lang="en-US" altLang="zh-CN" sz="140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sym typeface="Lato Light" charset="0"/>
              </a:rPr>
              <a:t>Project acceptance and demonstration</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展示</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5" name="图片 4"/>
          <p:cNvPicPr>
            <a:picLocks noChangeAspect="1"/>
          </p:cNvPicPr>
          <p:nvPr/>
        </p:nvPicPr>
        <p:blipFill>
          <a:blip r:embed="rId2"/>
          <a:stretch>
            <a:fillRect/>
          </a:stretch>
        </p:blipFill>
        <p:spPr>
          <a:xfrm>
            <a:off x="518795" y="1262380"/>
            <a:ext cx="5577205" cy="4210050"/>
          </a:xfrm>
          <a:prstGeom prst="rect">
            <a:avLst/>
          </a:prstGeom>
        </p:spPr>
      </p:pic>
      <p:pic>
        <p:nvPicPr>
          <p:cNvPr id="6" name="图片 5"/>
          <p:cNvPicPr>
            <a:picLocks noChangeAspect="1"/>
          </p:cNvPicPr>
          <p:nvPr/>
        </p:nvPicPr>
        <p:blipFill>
          <a:blip r:embed="rId3"/>
          <a:stretch>
            <a:fillRect/>
          </a:stretch>
        </p:blipFill>
        <p:spPr>
          <a:xfrm>
            <a:off x="6323330" y="1262380"/>
            <a:ext cx="5596255" cy="4210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rPr>
              <a:t>BUSINESS</a:t>
            </a:r>
            <a:endParaRPr kumimoji="0" lang="zh-CN" altLang="en-US"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endParaRPr>
          </a:p>
        </p:txBody>
      </p:sp>
      <p:sp>
        <p:nvSpPr>
          <p:cNvPr id="7" name="文本框 6"/>
          <p:cNvSpPr txBox="1"/>
          <p:nvPr/>
        </p:nvSpPr>
        <p:spPr>
          <a:xfrm>
            <a:off x="1472452" y="1976716"/>
            <a:ext cx="43429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rPr>
              <a:t>PART  FOUR</a:t>
            </a:r>
            <a:endParaRPr kumimoji="0" lang="zh-CN" altLang="en-US"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endParaRPr>
          </a:p>
        </p:txBody>
      </p:sp>
      <p:sp>
        <p:nvSpPr>
          <p:cNvPr id="8" name="文本框 7"/>
          <p:cNvSpPr txBox="1"/>
          <p:nvPr/>
        </p:nvSpPr>
        <p:spPr>
          <a:xfrm>
            <a:off x="1472565" y="2899410"/>
            <a:ext cx="511302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a:solidFill>
                  <a:schemeClr val="bg1"/>
                </a:solidFill>
                <a:latin typeface="微软雅黑 Light" panose="020B0502040204020203" pitchFamily="34" charset="-122"/>
                <a:ea typeface="微软雅黑 Light" panose="020B0502040204020203" pitchFamily="34" charset="-122"/>
                <a:sym typeface="+mn-ea"/>
              </a:rPr>
              <a:t>项目分工与总结</a:t>
            </a:r>
            <a:endParaRPr kumimoji="0" lang="zh-CN" altLang="en-US" sz="5400" b="1"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p:cNvSpPr txBox="1"/>
          <p:nvPr/>
        </p:nvSpPr>
        <p:spPr>
          <a:xfrm>
            <a:off x="1472451" y="3853969"/>
            <a:ext cx="6010899" cy="138366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介绍项目分工情况、总结项目完成情况</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1400" b="0" i="0"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rPr>
              <a:t>Introduction </a:t>
            </a:r>
            <a:r>
              <a:rPr kumimoji="0" lang="en-US" altLang="zh-CN" sz="1400" b="0" i="0"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rPr>
              <a:t>of the project division and summarize the completion of the project</a:t>
            </a:r>
            <a:endParaRPr kumimoji="0" lang="en-US" altLang="zh-CN" sz="1400" b="0" i="0" u="none" strike="noStrike" kern="1200" cap="none" spc="0" normalizeH="0" baseline="0" noProof="0">
              <a:ln>
                <a:noFill/>
              </a:ln>
              <a:solidFill>
                <a:srgbClr val="000000">
                  <a:lumMod val="75000"/>
                  <a:lumOff val="25000"/>
                </a:srgbClr>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700000">
            <a:off x="3482119" y="1710365"/>
            <a:ext cx="4989398" cy="3457031"/>
            <a:chOff x="3601933" y="2074821"/>
            <a:chExt cx="4989398" cy="3457031"/>
          </a:xfrm>
        </p:grpSpPr>
        <p:sp>
          <p:nvSpPr>
            <p:cNvPr id="3" name="圆角矩形 44"/>
            <p:cNvSpPr/>
            <p:nvPr/>
          </p:nvSpPr>
          <p:spPr>
            <a:xfrm rot="18900000">
              <a:off x="4629680" y="2074821"/>
              <a:ext cx="1909664" cy="631414"/>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E77817"/>
                </a:solidFill>
                <a:effectLst/>
                <a:uLnTx/>
                <a:uFillTx/>
                <a:latin typeface="Arial" panose="020B0604020202020204"/>
                <a:ea typeface="微软雅黑" panose="020B0503020204020204" charset="-122"/>
                <a:cs typeface="+mn-cs"/>
              </a:endParaRPr>
            </a:p>
          </p:txBody>
        </p:sp>
        <p:sp>
          <p:nvSpPr>
            <p:cNvPr id="4" name="椭圆 3"/>
            <p:cNvSpPr/>
            <p:nvPr/>
          </p:nvSpPr>
          <p:spPr>
            <a:xfrm flipH="1">
              <a:off x="4883546" y="2569037"/>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7" name="圆角矩形 57"/>
            <p:cNvSpPr/>
            <p:nvPr/>
          </p:nvSpPr>
          <p:spPr>
            <a:xfrm rot="18900000">
              <a:off x="4347181" y="3629458"/>
              <a:ext cx="1909664" cy="631414"/>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9" name="椭圆 18"/>
            <p:cNvSpPr/>
            <p:nvPr/>
          </p:nvSpPr>
          <p:spPr>
            <a:xfrm flipH="1">
              <a:off x="5483138" y="3234938"/>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73A6"/>
                </a:solidFill>
                <a:effectLst/>
                <a:uLnTx/>
                <a:uFillTx/>
                <a:latin typeface="Arial" panose="020B0604020202020204"/>
                <a:ea typeface="微软雅黑" panose="020B0503020204020204" charset="-122"/>
                <a:cs typeface="+mn-cs"/>
              </a:endParaRPr>
            </a:p>
          </p:txBody>
        </p:sp>
        <p:sp>
          <p:nvSpPr>
            <p:cNvPr id="10" name="任意多边形 63"/>
            <p:cNvSpPr/>
            <p:nvPr/>
          </p:nvSpPr>
          <p:spPr>
            <a:xfrm rot="2250102">
              <a:off x="3601933" y="3256539"/>
              <a:ext cx="4989398" cy="1082388"/>
            </a:xfrm>
            <a:custGeom>
              <a:avLst/>
              <a:gdLst>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529391 w 5390588"/>
                <a:gd name="connsiteY61" fmla="*/ 252293 h 1278942"/>
                <a:gd name="connsiteX62" fmla="*/ 0 w 5390588"/>
                <a:gd name="connsiteY62" fmla="*/ 252293 h 1278942"/>
                <a:gd name="connsiteX0-1" fmla="*/ 0 w 5390588"/>
                <a:gd name="connsiteY0-2" fmla="*/ 203650 h 1278942"/>
                <a:gd name="connsiteX1-3" fmla="*/ 529391 w 5390588"/>
                <a:gd name="connsiteY1-4" fmla="*/ 203650 h 1278942"/>
                <a:gd name="connsiteX2-5" fmla="*/ 529391 w 5390588"/>
                <a:gd name="connsiteY2-6" fmla="*/ 206916 h 1278942"/>
                <a:gd name="connsiteX3-7" fmla="*/ 666642 w 5390588"/>
                <a:gd name="connsiteY3-8" fmla="*/ 207797 h 1278942"/>
                <a:gd name="connsiteX4-9" fmla="*/ 829333 w 5390588"/>
                <a:gd name="connsiteY4-10" fmla="*/ 372586 h 1278942"/>
                <a:gd name="connsiteX5-11" fmla="*/ 823477 w 5390588"/>
                <a:gd name="connsiteY5-12" fmla="*/ 529189 h 1278942"/>
                <a:gd name="connsiteX6-13" fmla="*/ 1039160 w 5390588"/>
                <a:gd name="connsiteY6-14" fmla="*/ 892787 h 1278942"/>
                <a:gd name="connsiteX7-15" fmla="*/ 1590345 w 5390588"/>
                <a:gd name="connsiteY7-16" fmla="*/ 935139 h 1278942"/>
                <a:gd name="connsiteX8-17" fmla="*/ 1874201 w 5390588"/>
                <a:gd name="connsiteY8-18" fmla="*/ 537589 h 1278942"/>
                <a:gd name="connsiteX9-19" fmla="*/ 1877625 w 5390588"/>
                <a:gd name="connsiteY9-20" fmla="*/ 489658 h 1278942"/>
                <a:gd name="connsiteX10-21" fmla="*/ 1876158 w 5390588"/>
                <a:gd name="connsiteY10-22" fmla="*/ 489476 h 1278942"/>
                <a:gd name="connsiteX11-23" fmla="*/ 1878497 w 5390588"/>
                <a:gd name="connsiteY11-24" fmla="*/ 477447 h 1278942"/>
                <a:gd name="connsiteX12-25" fmla="*/ 1879461 w 5390588"/>
                <a:gd name="connsiteY12-26" fmla="*/ 463957 h 1278942"/>
                <a:gd name="connsiteX13-27" fmla="*/ 1881121 w 5390588"/>
                <a:gd name="connsiteY13-28" fmla="*/ 463960 h 1278942"/>
                <a:gd name="connsiteX14-29" fmla="*/ 1890813 w 5390588"/>
                <a:gd name="connsiteY14-30" fmla="*/ 414129 h 1278942"/>
                <a:gd name="connsiteX15-31" fmla="*/ 2231559 w 5390588"/>
                <a:gd name="connsiteY15-32" fmla="*/ 36516 h 1278942"/>
                <a:gd name="connsiteX16-33" fmla="*/ 2798190 w 5390588"/>
                <a:gd name="connsiteY16-34" fmla="*/ 138559 h 1278942"/>
                <a:gd name="connsiteX17-35" fmla="*/ 2985795 w 5390588"/>
                <a:gd name="connsiteY17-36" fmla="*/ 611320 h 1278942"/>
                <a:gd name="connsiteX18-37" fmla="*/ 2973287 w 5390588"/>
                <a:gd name="connsiteY18-38" fmla="*/ 686789 h 1278942"/>
                <a:gd name="connsiteX19-39" fmla="*/ 2971841 w 5390588"/>
                <a:gd name="connsiteY19-40" fmla="*/ 743454 h 1278942"/>
                <a:gd name="connsiteX20-41" fmla="*/ 3206765 w 5390588"/>
                <a:gd name="connsiteY20-42" fmla="*/ 1161349 h 1278942"/>
                <a:gd name="connsiteX21-43" fmla="*/ 3748785 w 5390588"/>
                <a:gd name="connsiteY21-44" fmla="*/ 1189539 h 1278942"/>
                <a:gd name="connsiteX22-45" fmla="*/ 4025791 w 5390588"/>
                <a:gd name="connsiteY22-46" fmla="*/ 798268 h 1278942"/>
                <a:gd name="connsiteX23-47" fmla="*/ 4030339 w 5390588"/>
                <a:gd name="connsiteY23-48" fmla="*/ 740379 h 1278942"/>
                <a:gd name="connsiteX24-49" fmla="*/ 4025977 w 5390588"/>
                <a:gd name="connsiteY24-50" fmla="*/ 739554 h 1278942"/>
                <a:gd name="connsiteX25-51" fmla="*/ 4232166 w 5390588"/>
                <a:gd name="connsiteY25-52" fmla="*/ 402536 h 1278942"/>
                <a:gd name="connsiteX26-53" fmla="*/ 4609810 w 5390588"/>
                <a:gd name="connsiteY26-54" fmla="*/ 286427 h 1278942"/>
                <a:gd name="connsiteX27-55" fmla="*/ 5115824 w 5390588"/>
                <a:gd name="connsiteY27-56" fmla="*/ 707333 h 1278942"/>
                <a:gd name="connsiteX28-57" fmla="*/ 5131067 w 5390588"/>
                <a:gd name="connsiteY28-58" fmla="*/ 806333 h 1278942"/>
                <a:gd name="connsiteX29-59" fmla="*/ 5135113 w 5390588"/>
                <a:gd name="connsiteY29-60" fmla="*/ 806564 h 1278942"/>
                <a:gd name="connsiteX30-61" fmla="*/ 5126192 w 5390588"/>
                <a:gd name="connsiteY30-62" fmla="*/ 913040 h 1278942"/>
                <a:gd name="connsiteX31-63" fmla="*/ 5236410 w 5390588"/>
                <a:gd name="connsiteY31-64" fmla="*/ 1043417 h 1278942"/>
                <a:gd name="connsiteX32-65" fmla="*/ 5390588 w 5390588"/>
                <a:gd name="connsiteY32-66" fmla="*/ 1056335 h 1278942"/>
                <a:gd name="connsiteX33-67" fmla="*/ 5388416 w 5390588"/>
                <a:gd name="connsiteY33-68" fmla="*/ 1096439 h 1278942"/>
                <a:gd name="connsiteX34-69" fmla="*/ 5237261 w 5390588"/>
                <a:gd name="connsiteY34-70" fmla="*/ 1083708 h 1278942"/>
                <a:gd name="connsiteX35-71" fmla="*/ 5087837 w 5390588"/>
                <a:gd name="connsiteY35-72" fmla="*/ 906801 h 1278942"/>
                <a:gd name="connsiteX36-73" fmla="*/ 5096462 w 5390588"/>
                <a:gd name="connsiteY36-74" fmla="*/ 804356 h 1278942"/>
                <a:gd name="connsiteX37-75" fmla="*/ 5098635 w 5390588"/>
                <a:gd name="connsiteY37-76" fmla="*/ 804481 h 1278942"/>
                <a:gd name="connsiteX38-77" fmla="*/ 5084876 w 5390588"/>
                <a:gd name="connsiteY38-78" fmla="*/ 715118 h 1278942"/>
                <a:gd name="connsiteX39-79" fmla="*/ 4607786 w 5390588"/>
                <a:gd name="connsiteY39-80" fmla="*/ 318272 h 1278942"/>
                <a:gd name="connsiteX40-81" fmla="*/ 4084307 w 5390588"/>
                <a:gd name="connsiteY40-82" fmla="*/ 651549 h 1278942"/>
                <a:gd name="connsiteX41-83" fmla="*/ 4058397 w 5390588"/>
                <a:gd name="connsiteY41-84" fmla="*/ 741768 h 1278942"/>
                <a:gd name="connsiteX42-85" fmla="*/ 4053635 w 5390588"/>
                <a:gd name="connsiteY42-86" fmla="*/ 802385 h 1278942"/>
                <a:gd name="connsiteX43-87" fmla="*/ 3761921 w 5390588"/>
                <a:gd name="connsiteY43-88" fmla="*/ 1214432 h 1278942"/>
                <a:gd name="connsiteX44-89" fmla="*/ 3191121 w 5390588"/>
                <a:gd name="connsiteY44-90" fmla="*/ 1184745 h 1278942"/>
                <a:gd name="connsiteX45-91" fmla="*/ 2945665 w 5390588"/>
                <a:gd name="connsiteY45-92" fmla="*/ 668562 h 1278942"/>
                <a:gd name="connsiteX46-93" fmla="*/ 2947591 w 5390588"/>
                <a:gd name="connsiteY46-94" fmla="*/ 668744 h 1278942"/>
                <a:gd name="connsiteX47-95" fmla="*/ 2957555 w 5390588"/>
                <a:gd name="connsiteY47-96" fmla="*/ 608620 h 1278942"/>
                <a:gd name="connsiteX48-97" fmla="*/ 2779484 w 5390588"/>
                <a:gd name="connsiteY48-98" fmla="*/ 159884 h 1278942"/>
                <a:gd name="connsiteX49-99" fmla="*/ 2241650 w 5390588"/>
                <a:gd name="connsiteY49-100" fmla="*/ 63029 h 1278942"/>
                <a:gd name="connsiteX50-101" fmla="*/ 1918221 w 5390588"/>
                <a:gd name="connsiteY50-102" fmla="*/ 421451 h 1278942"/>
                <a:gd name="connsiteX51-103" fmla="*/ 1906250 w 5390588"/>
                <a:gd name="connsiteY51-104" fmla="*/ 482996 h 1278942"/>
                <a:gd name="connsiteX52-105" fmla="*/ 1902067 w 5390588"/>
                <a:gd name="connsiteY52-106" fmla="*/ 541550 h 1278942"/>
                <a:gd name="connsiteX53-107" fmla="*/ 1603140 w 5390588"/>
                <a:gd name="connsiteY53-108" fmla="*/ 960209 h 1278942"/>
                <a:gd name="connsiteX54-109" fmla="*/ 1022686 w 5390588"/>
                <a:gd name="connsiteY54-110" fmla="*/ 915607 h 1278942"/>
                <a:gd name="connsiteX55-111" fmla="*/ 795552 w 5390588"/>
                <a:gd name="connsiteY55-112" fmla="*/ 532703 h 1278942"/>
                <a:gd name="connsiteX56-113" fmla="*/ 792356 w 5390588"/>
                <a:gd name="connsiteY56-114" fmla="*/ 476139 h 1278942"/>
                <a:gd name="connsiteX57-115" fmla="*/ 789967 w 5390588"/>
                <a:gd name="connsiteY57-116" fmla="*/ 476188 h 1278942"/>
                <a:gd name="connsiteX58-117" fmla="*/ 790607 w 5390588"/>
                <a:gd name="connsiteY58-118" fmla="*/ 369340 h 1278942"/>
                <a:gd name="connsiteX59-119" fmla="*/ 670615 w 5390588"/>
                <a:gd name="connsiteY59-120" fmla="*/ 247901 h 1278942"/>
                <a:gd name="connsiteX60-121" fmla="*/ 529391 w 5390588"/>
                <a:gd name="connsiteY60-122" fmla="*/ 247056 h 1278942"/>
                <a:gd name="connsiteX61-123" fmla="*/ 0 w 5390588"/>
                <a:gd name="connsiteY61-124" fmla="*/ 252293 h 1278942"/>
                <a:gd name="connsiteX62-125" fmla="*/ 0 w 5390588"/>
                <a:gd name="connsiteY62-126" fmla="*/ 203650 h 1278942"/>
                <a:gd name="connsiteX0-127" fmla="*/ 0 w 5390588"/>
                <a:gd name="connsiteY0-128" fmla="*/ 203650 h 1278942"/>
                <a:gd name="connsiteX1-129" fmla="*/ 529391 w 5390588"/>
                <a:gd name="connsiteY1-130" fmla="*/ 203650 h 1278942"/>
                <a:gd name="connsiteX2-131" fmla="*/ 529391 w 5390588"/>
                <a:gd name="connsiteY2-132" fmla="*/ 206916 h 1278942"/>
                <a:gd name="connsiteX3-133" fmla="*/ 666642 w 5390588"/>
                <a:gd name="connsiteY3-134" fmla="*/ 207797 h 1278942"/>
                <a:gd name="connsiteX4-135" fmla="*/ 829333 w 5390588"/>
                <a:gd name="connsiteY4-136" fmla="*/ 372586 h 1278942"/>
                <a:gd name="connsiteX5-137" fmla="*/ 823477 w 5390588"/>
                <a:gd name="connsiteY5-138" fmla="*/ 529189 h 1278942"/>
                <a:gd name="connsiteX6-139" fmla="*/ 1039160 w 5390588"/>
                <a:gd name="connsiteY6-140" fmla="*/ 892787 h 1278942"/>
                <a:gd name="connsiteX7-141" fmla="*/ 1590345 w 5390588"/>
                <a:gd name="connsiteY7-142" fmla="*/ 935139 h 1278942"/>
                <a:gd name="connsiteX8-143" fmla="*/ 1874201 w 5390588"/>
                <a:gd name="connsiteY8-144" fmla="*/ 537589 h 1278942"/>
                <a:gd name="connsiteX9-145" fmla="*/ 1877625 w 5390588"/>
                <a:gd name="connsiteY9-146" fmla="*/ 489658 h 1278942"/>
                <a:gd name="connsiteX10-147" fmla="*/ 1876158 w 5390588"/>
                <a:gd name="connsiteY10-148" fmla="*/ 489476 h 1278942"/>
                <a:gd name="connsiteX11-149" fmla="*/ 1878497 w 5390588"/>
                <a:gd name="connsiteY11-150" fmla="*/ 477447 h 1278942"/>
                <a:gd name="connsiteX12-151" fmla="*/ 1879461 w 5390588"/>
                <a:gd name="connsiteY12-152" fmla="*/ 463957 h 1278942"/>
                <a:gd name="connsiteX13-153" fmla="*/ 1881121 w 5390588"/>
                <a:gd name="connsiteY13-154" fmla="*/ 463960 h 1278942"/>
                <a:gd name="connsiteX14-155" fmla="*/ 1890813 w 5390588"/>
                <a:gd name="connsiteY14-156" fmla="*/ 414129 h 1278942"/>
                <a:gd name="connsiteX15-157" fmla="*/ 2231559 w 5390588"/>
                <a:gd name="connsiteY15-158" fmla="*/ 36516 h 1278942"/>
                <a:gd name="connsiteX16-159" fmla="*/ 2798190 w 5390588"/>
                <a:gd name="connsiteY16-160" fmla="*/ 138559 h 1278942"/>
                <a:gd name="connsiteX17-161" fmla="*/ 2985795 w 5390588"/>
                <a:gd name="connsiteY17-162" fmla="*/ 611320 h 1278942"/>
                <a:gd name="connsiteX18-163" fmla="*/ 2973287 w 5390588"/>
                <a:gd name="connsiteY18-164" fmla="*/ 686789 h 1278942"/>
                <a:gd name="connsiteX19-165" fmla="*/ 2971841 w 5390588"/>
                <a:gd name="connsiteY19-166" fmla="*/ 743454 h 1278942"/>
                <a:gd name="connsiteX20-167" fmla="*/ 3206765 w 5390588"/>
                <a:gd name="connsiteY20-168" fmla="*/ 1161349 h 1278942"/>
                <a:gd name="connsiteX21-169" fmla="*/ 3748785 w 5390588"/>
                <a:gd name="connsiteY21-170" fmla="*/ 1189539 h 1278942"/>
                <a:gd name="connsiteX22-171" fmla="*/ 4025791 w 5390588"/>
                <a:gd name="connsiteY22-172" fmla="*/ 798268 h 1278942"/>
                <a:gd name="connsiteX23-173" fmla="*/ 4030339 w 5390588"/>
                <a:gd name="connsiteY23-174" fmla="*/ 740379 h 1278942"/>
                <a:gd name="connsiteX24-175" fmla="*/ 4025977 w 5390588"/>
                <a:gd name="connsiteY24-176" fmla="*/ 739554 h 1278942"/>
                <a:gd name="connsiteX25-177" fmla="*/ 4232166 w 5390588"/>
                <a:gd name="connsiteY25-178" fmla="*/ 402536 h 1278942"/>
                <a:gd name="connsiteX26-179" fmla="*/ 4609810 w 5390588"/>
                <a:gd name="connsiteY26-180" fmla="*/ 286427 h 1278942"/>
                <a:gd name="connsiteX27-181" fmla="*/ 5115824 w 5390588"/>
                <a:gd name="connsiteY27-182" fmla="*/ 707333 h 1278942"/>
                <a:gd name="connsiteX28-183" fmla="*/ 5131067 w 5390588"/>
                <a:gd name="connsiteY28-184" fmla="*/ 806333 h 1278942"/>
                <a:gd name="connsiteX29-185" fmla="*/ 5135113 w 5390588"/>
                <a:gd name="connsiteY29-186" fmla="*/ 806564 h 1278942"/>
                <a:gd name="connsiteX30-187" fmla="*/ 5126192 w 5390588"/>
                <a:gd name="connsiteY30-188" fmla="*/ 913040 h 1278942"/>
                <a:gd name="connsiteX31-189" fmla="*/ 5236410 w 5390588"/>
                <a:gd name="connsiteY31-190" fmla="*/ 1043417 h 1278942"/>
                <a:gd name="connsiteX32-191" fmla="*/ 5390588 w 5390588"/>
                <a:gd name="connsiteY32-192" fmla="*/ 1056335 h 1278942"/>
                <a:gd name="connsiteX33-193" fmla="*/ 5388416 w 5390588"/>
                <a:gd name="connsiteY33-194" fmla="*/ 1096439 h 1278942"/>
                <a:gd name="connsiteX34-195" fmla="*/ 5237261 w 5390588"/>
                <a:gd name="connsiteY34-196" fmla="*/ 1083708 h 1278942"/>
                <a:gd name="connsiteX35-197" fmla="*/ 5087837 w 5390588"/>
                <a:gd name="connsiteY35-198" fmla="*/ 906801 h 1278942"/>
                <a:gd name="connsiteX36-199" fmla="*/ 5096462 w 5390588"/>
                <a:gd name="connsiteY36-200" fmla="*/ 804356 h 1278942"/>
                <a:gd name="connsiteX37-201" fmla="*/ 5098635 w 5390588"/>
                <a:gd name="connsiteY37-202" fmla="*/ 804481 h 1278942"/>
                <a:gd name="connsiteX38-203" fmla="*/ 5084876 w 5390588"/>
                <a:gd name="connsiteY38-204" fmla="*/ 715118 h 1278942"/>
                <a:gd name="connsiteX39-205" fmla="*/ 4607786 w 5390588"/>
                <a:gd name="connsiteY39-206" fmla="*/ 318272 h 1278942"/>
                <a:gd name="connsiteX40-207" fmla="*/ 4084307 w 5390588"/>
                <a:gd name="connsiteY40-208" fmla="*/ 651549 h 1278942"/>
                <a:gd name="connsiteX41-209" fmla="*/ 4058397 w 5390588"/>
                <a:gd name="connsiteY41-210" fmla="*/ 741768 h 1278942"/>
                <a:gd name="connsiteX42-211" fmla="*/ 4053635 w 5390588"/>
                <a:gd name="connsiteY42-212" fmla="*/ 802385 h 1278942"/>
                <a:gd name="connsiteX43-213" fmla="*/ 3761921 w 5390588"/>
                <a:gd name="connsiteY43-214" fmla="*/ 1214432 h 1278942"/>
                <a:gd name="connsiteX44-215" fmla="*/ 3191121 w 5390588"/>
                <a:gd name="connsiteY44-216" fmla="*/ 1184745 h 1278942"/>
                <a:gd name="connsiteX45-217" fmla="*/ 2945665 w 5390588"/>
                <a:gd name="connsiteY45-218" fmla="*/ 668562 h 1278942"/>
                <a:gd name="connsiteX46-219" fmla="*/ 2947591 w 5390588"/>
                <a:gd name="connsiteY46-220" fmla="*/ 668744 h 1278942"/>
                <a:gd name="connsiteX47-221" fmla="*/ 2957555 w 5390588"/>
                <a:gd name="connsiteY47-222" fmla="*/ 608620 h 1278942"/>
                <a:gd name="connsiteX48-223" fmla="*/ 2779484 w 5390588"/>
                <a:gd name="connsiteY48-224" fmla="*/ 159884 h 1278942"/>
                <a:gd name="connsiteX49-225" fmla="*/ 2241650 w 5390588"/>
                <a:gd name="connsiteY49-226" fmla="*/ 63029 h 1278942"/>
                <a:gd name="connsiteX50-227" fmla="*/ 1918221 w 5390588"/>
                <a:gd name="connsiteY50-228" fmla="*/ 421451 h 1278942"/>
                <a:gd name="connsiteX51-229" fmla="*/ 1906250 w 5390588"/>
                <a:gd name="connsiteY51-230" fmla="*/ 482996 h 1278942"/>
                <a:gd name="connsiteX52-231" fmla="*/ 1902067 w 5390588"/>
                <a:gd name="connsiteY52-232" fmla="*/ 541550 h 1278942"/>
                <a:gd name="connsiteX53-233" fmla="*/ 1603140 w 5390588"/>
                <a:gd name="connsiteY53-234" fmla="*/ 960209 h 1278942"/>
                <a:gd name="connsiteX54-235" fmla="*/ 1022686 w 5390588"/>
                <a:gd name="connsiteY54-236" fmla="*/ 915607 h 1278942"/>
                <a:gd name="connsiteX55-237" fmla="*/ 795552 w 5390588"/>
                <a:gd name="connsiteY55-238" fmla="*/ 532703 h 1278942"/>
                <a:gd name="connsiteX56-239" fmla="*/ 792356 w 5390588"/>
                <a:gd name="connsiteY56-240" fmla="*/ 476139 h 1278942"/>
                <a:gd name="connsiteX57-241" fmla="*/ 789967 w 5390588"/>
                <a:gd name="connsiteY57-242" fmla="*/ 476188 h 1278942"/>
                <a:gd name="connsiteX58-243" fmla="*/ 790607 w 5390588"/>
                <a:gd name="connsiteY58-244" fmla="*/ 369340 h 1278942"/>
                <a:gd name="connsiteX59-245" fmla="*/ 670615 w 5390588"/>
                <a:gd name="connsiteY59-246" fmla="*/ 247901 h 1278942"/>
                <a:gd name="connsiteX60-247" fmla="*/ 0 w 5390588"/>
                <a:gd name="connsiteY60-248" fmla="*/ 252293 h 1278942"/>
                <a:gd name="connsiteX61-249" fmla="*/ 0 w 5390588"/>
                <a:gd name="connsiteY61-250" fmla="*/ 203650 h 1278942"/>
                <a:gd name="connsiteX0-251" fmla="*/ 0 w 5390588"/>
                <a:gd name="connsiteY0-252" fmla="*/ 203650 h 1278942"/>
                <a:gd name="connsiteX1-253" fmla="*/ 529391 w 5390588"/>
                <a:gd name="connsiteY1-254" fmla="*/ 203650 h 1278942"/>
                <a:gd name="connsiteX2-255" fmla="*/ 666642 w 5390588"/>
                <a:gd name="connsiteY2-256" fmla="*/ 207797 h 1278942"/>
                <a:gd name="connsiteX3-257" fmla="*/ 829333 w 5390588"/>
                <a:gd name="connsiteY3-258" fmla="*/ 372586 h 1278942"/>
                <a:gd name="connsiteX4-259" fmla="*/ 823477 w 5390588"/>
                <a:gd name="connsiteY4-260" fmla="*/ 529189 h 1278942"/>
                <a:gd name="connsiteX5-261" fmla="*/ 1039160 w 5390588"/>
                <a:gd name="connsiteY5-262" fmla="*/ 892787 h 1278942"/>
                <a:gd name="connsiteX6-263" fmla="*/ 1590345 w 5390588"/>
                <a:gd name="connsiteY6-264" fmla="*/ 935139 h 1278942"/>
                <a:gd name="connsiteX7-265" fmla="*/ 1874201 w 5390588"/>
                <a:gd name="connsiteY7-266" fmla="*/ 537589 h 1278942"/>
                <a:gd name="connsiteX8-267" fmla="*/ 1877625 w 5390588"/>
                <a:gd name="connsiteY8-268" fmla="*/ 489658 h 1278942"/>
                <a:gd name="connsiteX9-269" fmla="*/ 1876158 w 5390588"/>
                <a:gd name="connsiteY9-270" fmla="*/ 489476 h 1278942"/>
                <a:gd name="connsiteX10-271" fmla="*/ 1878497 w 5390588"/>
                <a:gd name="connsiteY10-272" fmla="*/ 477447 h 1278942"/>
                <a:gd name="connsiteX11-273" fmla="*/ 1879461 w 5390588"/>
                <a:gd name="connsiteY11-274" fmla="*/ 463957 h 1278942"/>
                <a:gd name="connsiteX12-275" fmla="*/ 1881121 w 5390588"/>
                <a:gd name="connsiteY12-276" fmla="*/ 463960 h 1278942"/>
                <a:gd name="connsiteX13-277" fmla="*/ 1890813 w 5390588"/>
                <a:gd name="connsiteY13-278" fmla="*/ 414129 h 1278942"/>
                <a:gd name="connsiteX14-279" fmla="*/ 2231559 w 5390588"/>
                <a:gd name="connsiteY14-280" fmla="*/ 36516 h 1278942"/>
                <a:gd name="connsiteX15-281" fmla="*/ 2798190 w 5390588"/>
                <a:gd name="connsiteY15-282" fmla="*/ 138559 h 1278942"/>
                <a:gd name="connsiteX16-283" fmla="*/ 2985795 w 5390588"/>
                <a:gd name="connsiteY16-284" fmla="*/ 611320 h 1278942"/>
                <a:gd name="connsiteX17-285" fmla="*/ 2973287 w 5390588"/>
                <a:gd name="connsiteY17-286" fmla="*/ 686789 h 1278942"/>
                <a:gd name="connsiteX18-287" fmla="*/ 2971841 w 5390588"/>
                <a:gd name="connsiteY18-288" fmla="*/ 743454 h 1278942"/>
                <a:gd name="connsiteX19-289" fmla="*/ 3206765 w 5390588"/>
                <a:gd name="connsiteY19-290" fmla="*/ 1161349 h 1278942"/>
                <a:gd name="connsiteX20-291" fmla="*/ 3748785 w 5390588"/>
                <a:gd name="connsiteY20-292" fmla="*/ 1189539 h 1278942"/>
                <a:gd name="connsiteX21-293" fmla="*/ 4025791 w 5390588"/>
                <a:gd name="connsiteY21-294" fmla="*/ 798268 h 1278942"/>
                <a:gd name="connsiteX22-295" fmla="*/ 4030339 w 5390588"/>
                <a:gd name="connsiteY22-296" fmla="*/ 740379 h 1278942"/>
                <a:gd name="connsiteX23-297" fmla="*/ 4025977 w 5390588"/>
                <a:gd name="connsiteY23-298" fmla="*/ 739554 h 1278942"/>
                <a:gd name="connsiteX24-299" fmla="*/ 4232166 w 5390588"/>
                <a:gd name="connsiteY24-300" fmla="*/ 402536 h 1278942"/>
                <a:gd name="connsiteX25-301" fmla="*/ 4609810 w 5390588"/>
                <a:gd name="connsiteY25-302" fmla="*/ 286427 h 1278942"/>
                <a:gd name="connsiteX26-303" fmla="*/ 5115824 w 5390588"/>
                <a:gd name="connsiteY26-304" fmla="*/ 707333 h 1278942"/>
                <a:gd name="connsiteX27-305" fmla="*/ 5131067 w 5390588"/>
                <a:gd name="connsiteY27-306" fmla="*/ 806333 h 1278942"/>
                <a:gd name="connsiteX28-307" fmla="*/ 5135113 w 5390588"/>
                <a:gd name="connsiteY28-308" fmla="*/ 806564 h 1278942"/>
                <a:gd name="connsiteX29-309" fmla="*/ 5126192 w 5390588"/>
                <a:gd name="connsiteY29-310" fmla="*/ 913040 h 1278942"/>
                <a:gd name="connsiteX30-311" fmla="*/ 5236410 w 5390588"/>
                <a:gd name="connsiteY30-312" fmla="*/ 1043417 h 1278942"/>
                <a:gd name="connsiteX31-313" fmla="*/ 5390588 w 5390588"/>
                <a:gd name="connsiteY31-314" fmla="*/ 1056335 h 1278942"/>
                <a:gd name="connsiteX32-315" fmla="*/ 5388416 w 5390588"/>
                <a:gd name="connsiteY32-316" fmla="*/ 1096439 h 1278942"/>
                <a:gd name="connsiteX33-317" fmla="*/ 5237261 w 5390588"/>
                <a:gd name="connsiteY33-318" fmla="*/ 1083708 h 1278942"/>
                <a:gd name="connsiteX34-319" fmla="*/ 5087837 w 5390588"/>
                <a:gd name="connsiteY34-320" fmla="*/ 906801 h 1278942"/>
                <a:gd name="connsiteX35-321" fmla="*/ 5096462 w 5390588"/>
                <a:gd name="connsiteY35-322" fmla="*/ 804356 h 1278942"/>
                <a:gd name="connsiteX36-323" fmla="*/ 5098635 w 5390588"/>
                <a:gd name="connsiteY36-324" fmla="*/ 804481 h 1278942"/>
                <a:gd name="connsiteX37-325" fmla="*/ 5084876 w 5390588"/>
                <a:gd name="connsiteY37-326" fmla="*/ 715118 h 1278942"/>
                <a:gd name="connsiteX38-327" fmla="*/ 4607786 w 5390588"/>
                <a:gd name="connsiteY38-328" fmla="*/ 318272 h 1278942"/>
                <a:gd name="connsiteX39-329" fmla="*/ 4084307 w 5390588"/>
                <a:gd name="connsiteY39-330" fmla="*/ 651549 h 1278942"/>
                <a:gd name="connsiteX40-331" fmla="*/ 4058397 w 5390588"/>
                <a:gd name="connsiteY40-332" fmla="*/ 741768 h 1278942"/>
                <a:gd name="connsiteX41-333" fmla="*/ 4053635 w 5390588"/>
                <a:gd name="connsiteY41-334" fmla="*/ 802385 h 1278942"/>
                <a:gd name="connsiteX42-335" fmla="*/ 3761921 w 5390588"/>
                <a:gd name="connsiteY42-336" fmla="*/ 1214432 h 1278942"/>
                <a:gd name="connsiteX43-337" fmla="*/ 3191121 w 5390588"/>
                <a:gd name="connsiteY43-338" fmla="*/ 1184745 h 1278942"/>
                <a:gd name="connsiteX44-339" fmla="*/ 2945665 w 5390588"/>
                <a:gd name="connsiteY44-340" fmla="*/ 668562 h 1278942"/>
                <a:gd name="connsiteX45-341" fmla="*/ 2947591 w 5390588"/>
                <a:gd name="connsiteY45-342" fmla="*/ 668744 h 1278942"/>
                <a:gd name="connsiteX46-343" fmla="*/ 2957555 w 5390588"/>
                <a:gd name="connsiteY46-344" fmla="*/ 608620 h 1278942"/>
                <a:gd name="connsiteX47-345" fmla="*/ 2779484 w 5390588"/>
                <a:gd name="connsiteY47-346" fmla="*/ 159884 h 1278942"/>
                <a:gd name="connsiteX48-347" fmla="*/ 2241650 w 5390588"/>
                <a:gd name="connsiteY48-348" fmla="*/ 63029 h 1278942"/>
                <a:gd name="connsiteX49-349" fmla="*/ 1918221 w 5390588"/>
                <a:gd name="connsiteY49-350" fmla="*/ 421451 h 1278942"/>
                <a:gd name="connsiteX50-351" fmla="*/ 1906250 w 5390588"/>
                <a:gd name="connsiteY50-352" fmla="*/ 482996 h 1278942"/>
                <a:gd name="connsiteX51-353" fmla="*/ 1902067 w 5390588"/>
                <a:gd name="connsiteY51-354" fmla="*/ 541550 h 1278942"/>
                <a:gd name="connsiteX52-355" fmla="*/ 1603140 w 5390588"/>
                <a:gd name="connsiteY52-356" fmla="*/ 960209 h 1278942"/>
                <a:gd name="connsiteX53-357" fmla="*/ 1022686 w 5390588"/>
                <a:gd name="connsiteY53-358" fmla="*/ 915607 h 1278942"/>
                <a:gd name="connsiteX54-359" fmla="*/ 795552 w 5390588"/>
                <a:gd name="connsiteY54-360" fmla="*/ 532703 h 1278942"/>
                <a:gd name="connsiteX55-361" fmla="*/ 792356 w 5390588"/>
                <a:gd name="connsiteY55-362" fmla="*/ 476139 h 1278942"/>
                <a:gd name="connsiteX56-363" fmla="*/ 789967 w 5390588"/>
                <a:gd name="connsiteY56-364" fmla="*/ 476188 h 1278942"/>
                <a:gd name="connsiteX57-365" fmla="*/ 790607 w 5390588"/>
                <a:gd name="connsiteY57-366" fmla="*/ 369340 h 1278942"/>
                <a:gd name="connsiteX58-367" fmla="*/ 670615 w 5390588"/>
                <a:gd name="connsiteY58-368" fmla="*/ 247901 h 1278942"/>
                <a:gd name="connsiteX59-369" fmla="*/ 0 w 5390588"/>
                <a:gd name="connsiteY59-370" fmla="*/ 252293 h 1278942"/>
                <a:gd name="connsiteX60-371" fmla="*/ 0 w 5390588"/>
                <a:gd name="connsiteY60-372" fmla="*/ 203650 h 1278942"/>
                <a:gd name="connsiteX0-373" fmla="*/ 0 w 5390588"/>
                <a:gd name="connsiteY0-374" fmla="*/ 203650 h 1278942"/>
                <a:gd name="connsiteX1-375" fmla="*/ 666642 w 5390588"/>
                <a:gd name="connsiteY1-376" fmla="*/ 207797 h 1278942"/>
                <a:gd name="connsiteX2-377" fmla="*/ 829333 w 5390588"/>
                <a:gd name="connsiteY2-378" fmla="*/ 372586 h 1278942"/>
                <a:gd name="connsiteX3-379" fmla="*/ 823477 w 5390588"/>
                <a:gd name="connsiteY3-380" fmla="*/ 529189 h 1278942"/>
                <a:gd name="connsiteX4-381" fmla="*/ 1039160 w 5390588"/>
                <a:gd name="connsiteY4-382" fmla="*/ 892787 h 1278942"/>
                <a:gd name="connsiteX5-383" fmla="*/ 1590345 w 5390588"/>
                <a:gd name="connsiteY5-384" fmla="*/ 935139 h 1278942"/>
                <a:gd name="connsiteX6-385" fmla="*/ 1874201 w 5390588"/>
                <a:gd name="connsiteY6-386" fmla="*/ 537589 h 1278942"/>
                <a:gd name="connsiteX7-387" fmla="*/ 1877625 w 5390588"/>
                <a:gd name="connsiteY7-388" fmla="*/ 489658 h 1278942"/>
                <a:gd name="connsiteX8-389" fmla="*/ 1876158 w 5390588"/>
                <a:gd name="connsiteY8-390" fmla="*/ 489476 h 1278942"/>
                <a:gd name="connsiteX9-391" fmla="*/ 1878497 w 5390588"/>
                <a:gd name="connsiteY9-392" fmla="*/ 477447 h 1278942"/>
                <a:gd name="connsiteX10-393" fmla="*/ 1879461 w 5390588"/>
                <a:gd name="connsiteY10-394" fmla="*/ 463957 h 1278942"/>
                <a:gd name="connsiteX11-395" fmla="*/ 1881121 w 5390588"/>
                <a:gd name="connsiteY11-396" fmla="*/ 463960 h 1278942"/>
                <a:gd name="connsiteX12-397" fmla="*/ 1890813 w 5390588"/>
                <a:gd name="connsiteY12-398" fmla="*/ 414129 h 1278942"/>
                <a:gd name="connsiteX13-399" fmla="*/ 2231559 w 5390588"/>
                <a:gd name="connsiteY13-400" fmla="*/ 36516 h 1278942"/>
                <a:gd name="connsiteX14-401" fmla="*/ 2798190 w 5390588"/>
                <a:gd name="connsiteY14-402" fmla="*/ 138559 h 1278942"/>
                <a:gd name="connsiteX15-403" fmla="*/ 2985795 w 5390588"/>
                <a:gd name="connsiteY15-404" fmla="*/ 611320 h 1278942"/>
                <a:gd name="connsiteX16-405" fmla="*/ 2973287 w 5390588"/>
                <a:gd name="connsiteY16-406" fmla="*/ 686789 h 1278942"/>
                <a:gd name="connsiteX17-407" fmla="*/ 2971841 w 5390588"/>
                <a:gd name="connsiteY17-408" fmla="*/ 743454 h 1278942"/>
                <a:gd name="connsiteX18-409" fmla="*/ 3206765 w 5390588"/>
                <a:gd name="connsiteY18-410" fmla="*/ 1161349 h 1278942"/>
                <a:gd name="connsiteX19-411" fmla="*/ 3748785 w 5390588"/>
                <a:gd name="connsiteY19-412" fmla="*/ 1189539 h 1278942"/>
                <a:gd name="connsiteX20-413" fmla="*/ 4025791 w 5390588"/>
                <a:gd name="connsiteY20-414" fmla="*/ 798268 h 1278942"/>
                <a:gd name="connsiteX21-415" fmla="*/ 4030339 w 5390588"/>
                <a:gd name="connsiteY21-416" fmla="*/ 740379 h 1278942"/>
                <a:gd name="connsiteX22-417" fmla="*/ 4025977 w 5390588"/>
                <a:gd name="connsiteY22-418" fmla="*/ 739554 h 1278942"/>
                <a:gd name="connsiteX23-419" fmla="*/ 4232166 w 5390588"/>
                <a:gd name="connsiteY23-420" fmla="*/ 402536 h 1278942"/>
                <a:gd name="connsiteX24-421" fmla="*/ 4609810 w 5390588"/>
                <a:gd name="connsiteY24-422" fmla="*/ 286427 h 1278942"/>
                <a:gd name="connsiteX25-423" fmla="*/ 5115824 w 5390588"/>
                <a:gd name="connsiteY25-424" fmla="*/ 707333 h 1278942"/>
                <a:gd name="connsiteX26-425" fmla="*/ 5131067 w 5390588"/>
                <a:gd name="connsiteY26-426" fmla="*/ 806333 h 1278942"/>
                <a:gd name="connsiteX27-427" fmla="*/ 5135113 w 5390588"/>
                <a:gd name="connsiteY27-428" fmla="*/ 806564 h 1278942"/>
                <a:gd name="connsiteX28-429" fmla="*/ 5126192 w 5390588"/>
                <a:gd name="connsiteY28-430" fmla="*/ 913040 h 1278942"/>
                <a:gd name="connsiteX29-431" fmla="*/ 5236410 w 5390588"/>
                <a:gd name="connsiteY29-432" fmla="*/ 1043417 h 1278942"/>
                <a:gd name="connsiteX30-433" fmla="*/ 5390588 w 5390588"/>
                <a:gd name="connsiteY30-434" fmla="*/ 1056335 h 1278942"/>
                <a:gd name="connsiteX31-435" fmla="*/ 5388416 w 5390588"/>
                <a:gd name="connsiteY31-436" fmla="*/ 1096439 h 1278942"/>
                <a:gd name="connsiteX32-437" fmla="*/ 5237261 w 5390588"/>
                <a:gd name="connsiteY32-438" fmla="*/ 1083708 h 1278942"/>
                <a:gd name="connsiteX33-439" fmla="*/ 5087837 w 5390588"/>
                <a:gd name="connsiteY33-440" fmla="*/ 906801 h 1278942"/>
                <a:gd name="connsiteX34-441" fmla="*/ 5096462 w 5390588"/>
                <a:gd name="connsiteY34-442" fmla="*/ 804356 h 1278942"/>
                <a:gd name="connsiteX35-443" fmla="*/ 5098635 w 5390588"/>
                <a:gd name="connsiteY35-444" fmla="*/ 804481 h 1278942"/>
                <a:gd name="connsiteX36-445" fmla="*/ 5084876 w 5390588"/>
                <a:gd name="connsiteY36-446" fmla="*/ 715118 h 1278942"/>
                <a:gd name="connsiteX37-447" fmla="*/ 4607786 w 5390588"/>
                <a:gd name="connsiteY37-448" fmla="*/ 318272 h 1278942"/>
                <a:gd name="connsiteX38-449" fmla="*/ 4084307 w 5390588"/>
                <a:gd name="connsiteY38-450" fmla="*/ 651549 h 1278942"/>
                <a:gd name="connsiteX39-451" fmla="*/ 4058397 w 5390588"/>
                <a:gd name="connsiteY39-452" fmla="*/ 741768 h 1278942"/>
                <a:gd name="connsiteX40-453" fmla="*/ 4053635 w 5390588"/>
                <a:gd name="connsiteY40-454" fmla="*/ 802385 h 1278942"/>
                <a:gd name="connsiteX41-455" fmla="*/ 3761921 w 5390588"/>
                <a:gd name="connsiteY41-456" fmla="*/ 1214432 h 1278942"/>
                <a:gd name="connsiteX42-457" fmla="*/ 3191121 w 5390588"/>
                <a:gd name="connsiteY42-458" fmla="*/ 1184745 h 1278942"/>
                <a:gd name="connsiteX43-459" fmla="*/ 2945665 w 5390588"/>
                <a:gd name="connsiteY43-460" fmla="*/ 668562 h 1278942"/>
                <a:gd name="connsiteX44-461" fmla="*/ 2947591 w 5390588"/>
                <a:gd name="connsiteY44-462" fmla="*/ 668744 h 1278942"/>
                <a:gd name="connsiteX45-463" fmla="*/ 2957555 w 5390588"/>
                <a:gd name="connsiteY45-464" fmla="*/ 608620 h 1278942"/>
                <a:gd name="connsiteX46-465" fmla="*/ 2779484 w 5390588"/>
                <a:gd name="connsiteY46-466" fmla="*/ 159884 h 1278942"/>
                <a:gd name="connsiteX47-467" fmla="*/ 2241650 w 5390588"/>
                <a:gd name="connsiteY47-468" fmla="*/ 63029 h 1278942"/>
                <a:gd name="connsiteX48-469" fmla="*/ 1918221 w 5390588"/>
                <a:gd name="connsiteY48-470" fmla="*/ 421451 h 1278942"/>
                <a:gd name="connsiteX49-471" fmla="*/ 1906250 w 5390588"/>
                <a:gd name="connsiteY49-472" fmla="*/ 482996 h 1278942"/>
                <a:gd name="connsiteX50-473" fmla="*/ 1902067 w 5390588"/>
                <a:gd name="connsiteY50-474" fmla="*/ 541550 h 1278942"/>
                <a:gd name="connsiteX51-475" fmla="*/ 1603140 w 5390588"/>
                <a:gd name="connsiteY51-476" fmla="*/ 960209 h 1278942"/>
                <a:gd name="connsiteX52-477" fmla="*/ 1022686 w 5390588"/>
                <a:gd name="connsiteY52-478" fmla="*/ 915607 h 1278942"/>
                <a:gd name="connsiteX53-479" fmla="*/ 795552 w 5390588"/>
                <a:gd name="connsiteY53-480" fmla="*/ 532703 h 1278942"/>
                <a:gd name="connsiteX54-481" fmla="*/ 792356 w 5390588"/>
                <a:gd name="connsiteY54-482" fmla="*/ 476139 h 1278942"/>
                <a:gd name="connsiteX55-483" fmla="*/ 789967 w 5390588"/>
                <a:gd name="connsiteY55-484" fmla="*/ 476188 h 1278942"/>
                <a:gd name="connsiteX56-485" fmla="*/ 790607 w 5390588"/>
                <a:gd name="connsiteY56-486" fmla="*/ 369340 h 1278942"/>
                <a:gd name="connsiteX57-487" fmla="*/ 670615 w 5390588"/>
                <a:gd name="connsiteY57-488" fmla="*/ 247901 h 1278942"/>
                <a:gd name="connsiteX58-489" fmla="*/ 0 w 5390588"/>
                <a:gd name="connsiteY58-490" fmla="*/ 252293 h 1278942"/>
                <a:gd name="connsiteX59-491" fmla="*/ 0 w 5390588"/>
                <a:gd name="connsiteY59-492" fmla="*/ 203650 h 1278942"/>
                <a:gd name="connsiteX0-493" fmla="*/ 0 w 5898369"/>
                <a:gd name="connsiteY0-494" fmla="*/ 203650 h 1278942"/>
                <a:gd name="connsiteX1-495" fmla="*/ 666642 w 5898369"/>
                <a:gd name="connsiteY1-496" fmla="*/ 207797 h 1278942"/>
                <a:gd name="connsiteX2-497" fmla="*/ 829333 w 5898369"/>
                <a:gd name="connsiteY2-498" fmla="*/ 372586 h 1278942"/>
                <a:gd name="connsiteX3-499" fmla="*/ 823477 w 5898369"/>
                <a:gd name="connsiteY3-500" fmla="*/ 529189 h 1278942"/>
                <a:gd name="connsiteX4-501" fmla="*/ 1039160 w 5898369"/>
                <a:gd name="connsiteY4-502" fmla="*/ 892787 h 1278942"/>
                <a:gd name="connsiteX5-503" fmla="*/ 1590345 w 5898369"/>
                <a:gd name="connsiteY5-504" fmla="*/ 935139 h 1278942"/>
                <a:gd name="connsiteX6-505" fmla="*/ 1874201 w 5898369"/>
                <a:gd name="connsiteY6-506" fmla="*/ 537589 h 1278942"/>
                <a:gd name="connsiteX7-507" fmla="*/ 1877625 w 5898369"/>
                <a:gd name="connsiteY7-508" fmla="*/ 489658 h 1278942"/>
                <a:gd name="connsiteX8-509" fmla="*/ 1876158 w 5898369"/>
                <a:gd name="connsiteY8-510" fmla="*/ 489476 h 1278942"/>
                <a:gd name="connsiteX9-511" fmla="*/ 1878497 w 5898369"/>
                <a:gd name="connsiteY9-512" fmla="*/ 477447 h 1278942"/>
                <a:gd name="connsiteX10-513" fmla="*/ 1879461 w 5898369"/>
                <a:gd name="connsiteY10-514" fmla="*/ 463957 h 1278942"/>
                <a:gd name="connsiteX11-515" fmla="*/ 1881121 w 5898369"/>
                <a:gd name="connsiteY11-516" fmla="*/ 463960 h 1278942"/>
                <a:gd name="connsiteX12-517" fmla="*/ 1890813 w 5898369"/>
                <a:gd name="connsiteY12-518" fmla="*/ 414129 h 1278942"/>
                <a:gd name="connsiteX13-519" fmla="*/ 2231559 w 5898369"/>
                <a:gd name="connsiteY13-520" fmla="*/ 36516 h 1278942"/>
                <a:gd name="connsiteX14-521" fmla="*/ 2798190 w 5898369"/>
                <a:gd name="connsiteY14-522" fmla="*/ 138559 h 1278942"/>
                <a:gd name="connsiteX15-523" fmla="*/ 2985795 w 5898369"/>
                <a:gd name="connsiteY15-524" fmla="*/ 611320 h 1278942"/>
                <a:gd name="connsiteX16-525" fmla="*/ 2973287 w 5898369"/>
                <a:gd name="connsiteY16-526" fmla="*/ 686789 h 1278942"/>
                <a:gd name="connsiteX17-527" fmla="*/ 2971841 w 5898369"/>
                <a:gd name="connsiteY17-528" fmla="*/ 743454 h 1278942"/>
                <a:gd name="connsiteX18-529" fmla="*/ 3206765 w 5898369"/>
                <a:gd name="connsiteY18-530" fmla="*/ 1161349 h 1278942"/>
                <a:gd name="connsiteX19-531" fmla="*/ 3748785 w 5898369"/>
                <a:gd name="connsiteY19-532" fmla="*/ 1189539 h 1278942"/>
                <a:gd name="connsiteX20-533" fmla="*/ 4025791 w 5898369"/>
                <a:gd name="connsiteY20-534" fmla="*/ 798268 h 1278942"/>
                <a:gd name="connsiteX21-535" fmla="*/ 4030339 w 5898369"/>
                <a:gd name="connsiteY21-536" fmla="*/ 740379 h 1278942"/>
                <a:gd name="connsiteX22-537" fmla="*/ 4025977 w 5898369"/>
                <a:gd name="connsiteY22-538" fmla="*/ 739554 h 1278942"/>
                <a:gd name="connsiteX23-539" fmla="*/ 4232166 w 5898369"/>
                <a:gd name="connsiteY23-540" fmla="*/ 402536 h 1278942"/>
                <a:gd name="connsiteX24-541" fmla="*/ 4609810 w 5898369"/>
                <a:gd name="connsiteY24-542" fmla="*/ 286427 h 1278942"/>
                <a:gd name="connsiteX25-543" fmla="*/ 5115824 w 5898369"/>
                <a:gd name="connsiteY25-544" fmla="*/ 707333 h 1278942"/>
                <a:gd name="connsiteX26-545" fmla="*/ 5131067 w 5898369"/>
                <a:gd name="connsiteY26-546" fmla="*/ 806333 h 1278942"/>
                <a:gd name="connsiteX27-547" fmla="*/ 5135113 w 5898369"/>
                <a:gd name="connsiteY27-548" fmla="*/ 806564 h 1278942"/>
                <a:gd name="connsiteX28-549" fmla="*/ 5126192 w 5898369"/>
                <a:gd name="connsiteY28-550" fmla="*/ 913040 h 1278942"/>
                <a:gd name="connsiteX29-551" fmla="*/ 5236410 w 5898369"/>
                <a:gd name="connsiteY29-552" fmla="*/ 1043417 h 1278942"/>
                <a:gd name="connsiteX30-553" fmla="*/ 5898369 w 5898369"/>
                <a:gd name="connsiteY30-554" fmla="*/ 1079693 h 1278942"/>
                <a:gd name="connsiteX31-555" fmla="*/ 5388416 w 5898369"/>
                <a:gd name="connsiteY31-556" fmla="*/ 1096439 h 1278942"/>
                <a:gd name="connsiteX32-557" fmla="*/ 5237261 w 5898369"/>
                <a:gd name="connsiteY32-558" fmla="*/ 1083708 h 1278942"/>
                <a:gd name="connsiteX33-559" fmla="*/ 5087837 w 5898369"/>
                <a:gd name="connsiteY33-560" fmla="*/ 906801 h 1278942"/>
                <a:gd name="connsiteX34-561" fmla="*/ 5096462 w 5898369"/>
                <a:gd name="connsiteY34-562" fmla="*/ 804356 h 1278942"/>
                <a:gd name="connsiteX35-563" fmla="*/ 5098635 w 5898369"/>
                <a:gd name="connsiteY35-564" fmla="*/ 804481 h 1278942"/>
                <a:gd name="connsiteX36-565" fmla="*/ 5084876 w 5898369"/>
                <a:gd name="connsiteY36-566" fmla="*/ 715118 h 1278942"/>
                <a:gd name="connsiteX37-567" fmla="*/ 4607786 w 5898369"/>
                <a:gd name="connsiteY37-568" fmla="*/ 318272 h 1278942"/>
                <a:gd name="connsiteX38-569" fmla="*/ 4084307 w 5898369"/>
                <a:gd name="connsiteY38-570" fmla="*/ 651549 h 1278942"/>
                <a:gd name="connsiteX39-571" fmla="*/ 4058397 w 5898369"/>
                <a:gd name="connsiteY39-572" fmla="*/ 741768 h 1278942"/>
                <a:gd name="connsiteX40-573" fmla="*/ 4053635 w 5898369"/>
                <a:gd name="connsiteY40-574" fmla="*/ 802385 h 1278942"/>
                <a:gd name="connsiteX41-575" fmla="*/ 3761921 w 5898369"/>
                <a:gd name="connsiteY41-576" fmla="*/ 1214432 h 1278942"/>
                <a:gd name="connsiteX42-577" fmla="*/ 3191121 w 5898369"/>
                <a:gd name="connsiteY42-578" fmla="*/ 1184745 h 1278942"/>
                <a:gd name="connsiteX43-579" fmla="*/ 2945665 w 5898369"/>
                <a:gd name="connsiteY43-580" fmla="*/ 668562 h 1278942"/>
                <a:gd name="connsiteX44-581" fmla="*/ 2947591 w 5898369"/>
                <a:gd name="connsiteY44-582" fmla="*/ 668744 h 1278942"/>
                <a:gd name="connsiteX45-583" fmla="*/ 2957555 w 5898369"/>
                <a:gd name="connsiteY45-584" fmla="*/ 608620 h 1278942"/>
                <a:gd name="connsiteX46-585" fmla="*/ 2779484 w 5898369"/>
                <a:gd name="connsiteY46-586" fmla="*/ 159884 h 1278942"/>
                <a:gd name="connsiteX47-587" fmla="*/ 2241650 w 5898369"/>
                <a:gd name="connsiteY47-588" fmla="*/ 63029 h 1278942"/>
                <a:gd name="connsiteX48-589" fmla="*/ 1918221 w 5898369"/>
                <a:gd name="connsiteY48-590" fmla="*/ 421451 h 1278942"/>
                <a:gd name="connsiteX49-591" fmla="*/ 1906250 w 5898369"/>
                <a:gd name="connsiteY49-592" fmla="*/ 482996 h 1278942"/>
                <a:gd name="connsiteX50-593" fmla="*/ 1902067 w 5898369"/>
                <a:gd name="connsiteY50-594" fmla="*/ 541550 h 1278942"/>
                <a:gd name="connsiteX51-595" fmla="*/ 1603140 w 5898369"/>
                <a:gd name="connsiteY51-596" fmla="*/ 960209 h 1278942"/>
                <a:gd name="connsiteX52-597" fmla="*/ 1022686 w 5898369"/>
                <a:gd name="connsiteY52-598" fmla="*/ 915607 h 1278942"/>
                <a:gd name="connsiteX53-599" fmla="*/ 795552 w 5898369"/>
                <a:gd name="connsiteY53-600" fmla="*/ 532703 h 1278942"/>
                <a:gd name="connsiteX54-601" fmla="*/ 792356 w 5898369"/>
                <a:gd name="connsiteY54-602" fmla="*/ 476139 h 1278942"/>
                <a:gd name="connsiteX55-603" fmla="*/ 789967 w 5898369"/>
                <a:gd name="connsiteY55-604" fmla="*/ 476188 h 1278942"/>
                <a:gd name="connsiteX56-605" fmla="*/ 790607 w 5898369"/>
                <a:gd name="connsiteY56-606" fmla="*/ 369340 h 1278942"/>
                <a:gd name="connsiteX57-607" fmla="*/ 670615 w 5898369"/>
                <a:gd name="connsiteY57-608" fmla="*/ 247901 h 1278942"/>
                <a:gd name="connsiteX58-609" fmla="*/ 0 w 5898369"/>
                <a:gd name="connsiteY58-610" fmla="*/ 252293 h 1278942"/>
                <a:gd name="connsiteX59-611" fmla="*/ 0 w 5898369"/>
                <a:gd name="connsiteY59-612" fmla="*/ 203650 h 1278942"/>
                <a:gd name="connsiteX0-613" fmla="*/ 0 w 5898369"/>
                <a:gd name="connsiteY0-614" fmla="*/ 203650 h 1278942"/>
                <a:gd name="connsiteX1-615" fmla="*/ 666642 w 5898369"/>
                <a:gd name="connsiteY1-616" fmla="*/ 207797 h 1278942"/>
                <a:gd name="connsiteX2-617" fmla="*/ 829333 w 5898369"/>
                <a:gd name="connsiteY2-618" fmla="*/ 372586 h 1278942"/>
                <a:gd name="connsiteX3-619" fmla="*/ 823477 w 5898369"/>
                <a:gd name="connsiteY3-620" fmla="*/ 529189 h 1278942"/>
                <a:gd name="connsiteX4-621" fmla="*/ 1039160 w 5898369"/>
                <a:gd name="connsiteY4-622" fmla="*/ 892787 h 1278942"/>
                <a:gd name="connsiteX5-623" fmla="*/ 1590345 w 5898369"/>
                <a:gd name="connsiteY5-624" fmla="*/ 935139 h 1278942"/>
                <a:gd name="connsiteX6-625" fmla="*/ 1874201 w 5898369"/>
                <a:gd name="connsiteY6-626" fmla="*/ 537589 h 1278942"/>
                <a:gd name="connsiteX7-627" fmla="*/ 1877625 w 5898369"/>
                <a:gd name="connsiteY7-628" fmla="*/ 489658 h 1278942"/>
                <a:gd name="connsiteX8-629" fmla="*/ 1876158 w 5898369"/>
                <a:gd name="connsiteY8-630" fmla="*/ 489476 h 1278942"/>
                <a:gd name="connsiteX9-631" fmla="*/ 1878497 w 5898369"/>
                <a:gd name="connsiteY9-632" fmla="*/ 477447 h 1278942"/>
                <a:gd name="connsiteX10-633" fmla="*/ 1879461 w 5898369"/>
                <a:gd name="connsiteY10-634" fmla="*/ 463957 h 1278942"/>
                <a:gd name="connsiteX11-635" fmla="*/ 1881121 w 5898369"/>
                <a:gd name="connsiteY11-636" fmla="*/ 463960 h 1278942"/>
                <a:gd name="connsiteX12-637" fmla="*/ 1890813 w 5898369"/>
                <a:gd name="connsiteY12-638" fmla="*/ 414129 h 1278942"/>
                <a:gd name="connsiteX13-639" fmla="*/ 2231559 w 5898369"/>
                <a:gd name="connsiteY13-640" fmla="*/ 36516 h 1278942"/>
                <a:gd name="connsiteX14-641" fmla="*/ 2798190 w 5898369"/>
                <a:gd name="connsiteY14-642" fmla="*/ 138559 h 1278942"/>
                <a:gd name="connsiteX15-643" fmla="*/ 2985795 w 5898369"/>
                <a:gd name="connsiteY15-644" fmla="*/ 611320 h 1278942"/>
                <a:gd name="connsiteX16-645" fmla="*/ 2973287 w 5898369"/>
                <a:gd name="connsiteY16-646" fmla="*/ 686789 h 1278942"/>
                <a:gd name="connsiteX17-647" fmla="*/ 2971841 w 5898369"/>
                <a:gd name="connsiteY17-648" fmla="*/ 743454 h 1278942"/>
                <a:gd name="connsiteX18-649" fmla="*/ 3206765 w 5898369"/>
                <a:gd name="connsiteY18-650" fmla="*/ 1161349 h 1278942"/>
                <a:gd name="connsiteX19-651" fmla="*/ 3748785 w 5898369"/>
                <a:gd name="connsiteY19-652" fmla="*/ 1189539 h 1278942"/>
                <a:gd name="connsiteX20-653" fmla="*/ 4025791 w 5898369"/>
                <a:gd name="connsiteY20-654" fmla="*/ 798268 h 1278942"/>
                <a:gd name="connsiteX21-655" fmla="*/ 4030339 w 5898369"/>
                <a:gd name="connsiteY21-656" fmla="*/ 740379 h 1278942"/>
                <a:gd name="connsiteX22-657" fmla="*/ 4025977 w 5898369"/>
                <a:gd name="connsiteY22-658" fmla="*/ 739554 h 1278942"/>
                <a:gd name="connsiteX23-659" fmla="*/ 4232166 w 5898369"/>
                <a:gd name="connsiteY23-660" fmla="*/ 402536 h 1278942"/>
                <a:gd name="connsiteX24-661" fmla="*/ 4609810 w 5898369"/>
                <a:gd name="connsiteY24-662" fmla="*/ 286427 h 1278942"/>
                <a:gd name="connsiteX25-663" fmla="*/ 5115824 w 5898369"/>
                <a:gd name="connsiteY25-664" fmla="*/ 707333 h 1278942"/>
                <a:gd name="connsiteX26-665" fmla="*/ 5131067 w 5898369"/>
                <a:gd name="connsiteY26-666" fmla="*/ 806333 h 1278942"/>
                <a:gd name="connsiteX27-667" fmla="*/ 5135113 w 5898369"/>
                <a:gd name="connsiteY27-668" fmla="*/ 806564 h 1278942"/>
                <a:gd name="connsiteX28-669" fmla="*/ 5126192 w 5898369"/>
                <a:gd name="connsiteY28-670" fmla="*/ 913040 h 1278942"/>
                <a:gd name="connsiteX29-671" fmla="*/ 5236410 w 5898369"/>
                <a:gd name="connsiteY29-672" fmla="*/ 1043417 h 1278942"/>
                <a:gd name="connsiteX30-673" fmla="*/ 5898369 w 5898369"/>
                <a:gd name="connsiteY30-674" fmla="*/ 1079693 h 1278942"/>
                <a:gd name="connsiteX31-675" fmla="*/ 5891039 w 5898369"/>
                <a:gd name="connsiteY31-676" fmla="*/ 1109947 h 1278942"/>
                <a:gd name="connsiteX32-677" fmla="*/ 5237261 w 5898369"/>
                <a:gd name="connsiteY32-678" fmla="*/ 1083708 h 1278942"/>
                <a:gd name="connsiteX33-679" fmla="*/ 5087837 w 5898369"/>
                <a:gd name="connsiteY33-680" fmla="*/ 906801 h 1278942"/>
                <a:gd name="connsiteX34-681" fmla="*/ 5096462 w 5898369"/>
                <a:gd name="connsiteY34-682" fmla="*/ 804356 h 1278942"/>
                <a:gd name="connsiteX35-683" fmla="*/ 5098635 w 5898369"/>
                <a:gd name="connsiteY35-684" fmla="*/ 804481 h 1278942"/>
                <a:gd name="connsiteX36-685" fmla="*/ 5084876 w 5898369"/>
                <a:gd name="connsiteY36-686" fmla="*/ 715118 h 1278942"/>
                <a:gd name="connsiteX37-687" fmla="*/ 4607786 w 5898369"/>
                <a:gd name="connsiteY37-688" fmla="*/ 318272 h 1278942"/>
                <a:gd name="connsiteX38-689" fmla="*/ 4084307 w 5898369"/>
                <a:gd name="connsiteY38-690" fmla="*/ 651549 h 1278942"/>
                <a:gd name="connsiteX39-691" fmla="*/ 4058397 w 5898369"/>
                <a:gd name="connsiteY39-692" fmla="*/ 741768 h 1278942"/>
                <a:gd name="connsiteX40-693" fmla="*/ 4053635 w 5898369"/>
                <a:gd name="connsiteY40-694" fmla="*/ 802385 h 1278942"/>
                <a:gd name="connsiteX41-695" fmla="*/ 3761921 w 5898369"/>
                <a:gd name="connsiteY41-696" fmla="*/ 1214432 h 1278942"/>
                <a:gd name="connsiteX42-697" fmla="*/ 3191121 w 5898369"/>
                <a:gd name="connsiteY42-698" fmla="*/ 1184745 h 1278942"/>
                <a:gd name="connsiteX43-699" fmla="*/ 2945665 w 5898369"/>
                <a:gd name="connsiteY43-700" fmla="*/ 668562 h 1278942"/>
                <a:gd name="connsiteX44-701" fmla="*/ 2947591 w 5898369"/>
                <a:gd name="connsiteY44-702" fmla="*/ 668744 h 1278942"/>
                <a:gd name="connsiteX45-703" fmla="*/ 2957555 w 5898369"/>
                <a:gd name="connsiteY45-704" fmla="*/ 608620 h 1278942"/>
                <a:gd name="connsiteX46-705" fmla="*/ 2779484 w 5898369"/>
                <a:gd name="connsiteY46-706" fmla="*/ 159884 h 1278942"/>
                <a:gd name="connsiteX47-707" fmla="*/ 2241650 w 5898369"/>
                <a:gd name="connsiteY47-708" fmla="*/ 63029 h 1278942"/>
                <a:gd name="connsiteX48-709" fmla="*/ 1918221 w 5898369"/>
                <a:gd name="connsiteY48-710" fmla="*/ 421451 h 1278942"/>
                <a:gd name="connsiteX49-711" fmla="*/ 1906250 w 5898369"/>
                <a:gd name="connsiteY49-712" fmla="*/ 482996 h 1278942"/>
                <a:gd name="connsiteX50-713" fmla="*/ 1902067 w 5898369"/>
                <a:gd name="connsiteY50-714" fmla="*/ 541550 h 1278942"/>
                <a:gd name="connsiteX51-715" fmla="*/ 1603140 w 5898369"/>
                <a:gd name="connsiteY51-716" fmla="*/ 960209 h 1278942"/>
                <a:gd name="connsiteX52-717" fmla="*/ 1022686 w 5898369"/>
                <a:gd name="connsiteY52-718" fmla="*/ 915607 h 1278942"/>
                <a:gd name="connsiteX53-719" fmla="*/ 795552 w 5898369"/>
                <a:gd name="connsiteY53-720" fmla="*/ 532703 h 1278942"/>
                <a:gd name="connsiteX54-721" fmla="*/ 792356 w 5898369"/>
                <a:gd name="connsiteY54-722" fmla="*/ 476139 h 1278942"/>
                <a:gd name="connsiteX55-723" fmla="*/ 789967 w 5898369"/>
                <a:gd name="connsiteY55-724" fmla="*/ 476188 h 1278942"/>
                <a:gd name="connsiteX56-725" fmla="*/ 790607 w 5898369"/>
                <a:gd name="connsiteY56-726" fmla="*/ 369340 h 1278942"/>
                <a:gd name="connsiteX57-727" fmla="*/ 670615 w 5898369"/>
                <a:gd name="connsiteY57-728" fmla="*/ 247901 h 1278942"/>
                <a:gd name="connsiteX58-729" fmla="*/ 0 w 5898369"/>
                <a:gd name="connsiteY58-730" fmla="*/ 252293 h 1278942"/>
                <a:gd name="connsiteX59-731" fmla="*/ 0 w 5898369"/>
                <a:gd name="connsiteY59-732" fmla="*/ 203650 h 12789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Lst>
              <a:rect l="l" t="t" r="r" b="b"/>
              <a:pathLst>
                <a:path w="5898369" h="1278942">
                  <a:moveTo>
                    <a:pt x="0" y="203650"/>
                  </a:moveTo>
                  <a:lnTo>
                    <a:pt x="666642" y="207797"/>
                  </a:lnTo>
                  <a:cubicBezTo>
                    <a:pt x="757073" y="208376"/>
                    <a:pt x="829912" y="282156"/>
                    <a:pt x="829333" y="372586"/>
                  </a:cubicBezTo>
                  <a:lnTo>
                    <a:pt x="823477" y="529189"/>
                  </a:lnTo>
                  <a:cubicBezTo>
                    <a:pt x="841578" y="672941"/>
                    <a:pt x="918231" y="805492"/>
                    <a:pt x="1039160" y="892787"/>
                  </a:cubicBezTo>
                  <a:cubicBezTo>
                    <a:pt x="1200398" y="1009179"/>
                    <a:pt x="1413218" y="1025532"/>
                    <a:pt x="1590345" y="935139"/>
                  </a:cubicBezTo>
                  <a:cubicBezTo>
                    <a:pt x="1745332" y="856044"/>
                    <a:pt x="1850173" y="706867"/>
                    <a:pt x="1874201" y="537589"/>
                  </a:cubicBezTo>
                  <a:lnTo>
                    <a:pt x="1877625" y="489658"/>
                  </a:lnTo>
                  <a:lnTo>
                    <a:pt x="1876158" y="489476"/>
                  </a:lnTo>
                  <a:lnTo>
                    <a:pt x="1878497" y="477447"/>
                  </a:lnTo>
                  <a:cubicBezTo>
                    <a:pt x="1878818" y="472950"/>
                    <a:pt x="1879140" y="468454"/>
                    <a:pt x="1879461" y="463957"/>
                  </a:cubicBezTo>
                  <a:lnTo>
                    <a:pt x="1881121" y="463960"/>
                  </a:lnTo>
                  <a:lnTo>
                    <a:pt x="1890813" y="414129"/>
                  </a:lnTo>
                  <a:cubicBezTo>
                    <a:pt x="1936682" y="242333"/>
                    <a:pt x="2062509" y="100856"/>
                    <a:pt x="2231559" y="36516"/>
                  </a:cubicBezTo>
                  <a:cubicBezTo>
                    <a:pt x="2424760" y="-37015"/>
                    <a:pt x="2642778" y="2247"/>
                    <a:pt x="2798190" y="138559"/>
                  </a:cubicBezTo>
                  <a:cubicBezTo>
                    <a:pt x="2934174" y="257831"/>
                    <a:pt x="3002741" y="434314"/>
                    <a:pt x="2985795" y="611320"/>
                  </a:cubicBezTo>
                  <a:lnTo>
                    <a:pt x="2973287" y="686789"/>
                  </a:lnTo>
                  <a:lnTo>
                    <a:pt x="2971841" y="743454"/>
                  </a:lnTo>
                  <a:cubicBezTo>
                    <a:pt x="2978991" y="910773"/>
                    <a:pt x="3065197" y="1066676"/>
                    <a:pt x="3206765" y="1161349"/>
                  </a:cubicBezTo>
                  <a:cubicBezTo>
                    <a:pt x="3368559" y="1269550"/>
                    <a:pt x="3576639" y="1280372"/>
                    <a:pt x="3748785" y="1189539"/>
                  </a:cubicBezTo>
                  <a:cubicBezTo>
                    <a:pt x="3899411" y="1110062"/>
                    <a:pt x="4001322" y="963942"/>
                    <a:pt x="4025791" y="798268"/>
                  </a:cubicBezTo>
                  <a:lnTo>
                    <a:pt x="4030339" y="740379"/>
                  </a:lnTo>
                  <a:lnTo>
                    <a:pt x="4025977" y="739554"/>
                  </a:lnTo>
                  <a:cubicBezTo>
                    <a:pt x="4052200" y="601208"/>
                    <a:pt x="4127895" y="483462"/>
                    <a:pt x="4232166" y="402536"/>
                  </a:cubicBezTo>
                  <a:cubicBezTo>
                    <a:pt x="4336437" y="321608"/>
                    <a:pt x="4469284" y="277499"/>
                    <a:pt x="4609810" y="286427"/>
                  </a:cubicBezTo>
                  <a:cubicBezTo>
                    <a:pt x="4855728" y="302052"/>
                    <a:pt x="5057764" y="475820"/>
                    <a:pt x="5115824" y="707333"/>
                  </a:cubicBezTo>
                  <a:lnTo>
                    <a:pt x="5131067" y="806333"/>
                  </a:lnTo>
                  <a:lnTo>
                    <a:pt x="5135113" y="806564"/>
                  </a:lnTo>
                  <a:lnTo>
                    <a:pt x="5126192" y="913040"/>
                  </a:lnTo>
                  <a:cubicBezTo>
                    <a:pt x="5120625" y="979477"/>
                    <a:pt x="5169972" y="1037850"/>
                    <a:pt x="5236410" y="1043417"/>
                  </a:cubicBezTo>
                  <a:lnTo>
                    <a:pt x="5898369" y="1079693"/>
                  </a:lnTo>
                  <a:lnTo>
                    <a:pt x="5891039" y="1109947"/>
                  </a:lnTo>
                  <a:lnTo>
                    <a:pt x="5237261" y="1083708"/>
                  </a:lnTo>
                  <a:cubicBezTo>
                    <a:pt x="5147147" y="1076120"/>
                    <a:pt x="5080247" y="996917"/>
                    <a:pt x="5087837" y="906801"/>
                  </a:cubicBezTo>
                  <a:lnTo>
                    <a:pt x="5096462" y="804356"/>
                  </a:lnTo>
                  <a:lnTo>
                    <a:pt x="5098635" y="804481"/>
                  </a:lnTo>
                  <a:lnTo>
                    <a:pt x="5084876" y="715118"/>
                  </a:lnTo>
                  <a:cubicBezTo>
                    <a:pt x="5030135" y="496837"/>
                    <a:pt x="4839647" y="333001"/>
                    <a:pt x="4607786" y="318272"/>
                  </a:cubicBezTo>
                  <a:cubicBezTo>
                    <a:pt x="4375925" y="303539"/>
                    <a:pt x="4166234" y="441950"/>
                    <a:pt x="4084307" y="651549"/>
                  </a:cubicBezTo>
                  <a:lnTo>
                    <a:pt x="4058397" y="741768"/>
                  </a:lnTo>
                  <a:lnTo>
                    <a:pt x="4053635" y="802385"/>
                  </a:lnTo>
                  <a:cubicBezTo>
                    <a:pt x="4027867" y="976856"/>
                    <a:pt x="3920545" y="1130733"/>
                    <a:pt x="3761921" y="1214432"/>
                  </a:cubicBezTo>
                  <a:cubicBezTo>
                    <a:pt x="3580635" y="1310086"/>
                    <a:pt x="3361506" y="1298691"/>
                    <a:pt x="3191121" y="1184745"/>
                  </a:cubicBezTo>
                  <a:cubicBezTo>
                    <a:pt x="3020736" y="1070801"/>
                    <a:pt x="2926505" y="872639"/>
                    <a:pt x="2945665" y="668562"/>
                  </a:cubicBezTo>
                  <a:lnTo>
                    <a:pt x="2947591" y="668744"/>
                  </a:lnTo>
                  <a:lnTo>
                    <a:pt x="2957555" y="608620"/>
                  </a:lnTo>
                  <a:cubicBezTo>
                    <a:pt x="2973639" y="440610"/>
                    <a:pt x="2908558" y="273096"/>
                    <a:pt x="2779484" y="159884"/>
                  </a:cubicBezTo>
                  <a:cubicBezTo>
                    <a:pt x="2631971" y="30501"/>
                    <a:pt x="2425032" y="-6765"/>
                    <a:pt x="2241650" y="63029"/>
                  </a:cubicBezTo>
                  <a:cubicBezTo>
                    <a:pt x="2081191" y="124098"/>
                    <a:pt x="1961759" y="258385"/>
                    <a:pt x="1918221" y="421451"/>
                  </a:cubicBezTo>
                  <a:lnTo>
                    <a:pt x="1906250" y="482996"/>
                  </a:lnTo>
                  <a:lnTo>
                    <a:pt x="1902067" y="541550"/>
                  </a:lnTo>
                  <a:cubicBezTo>
                    <a:pt x="1876764" y="719818"/>
                    <a:pt x="1766355" y="876915"/>
                    <a:pt x="1603140" y="960209"/>
                  </a:cubicBezTo>
                  <a:cubicBezTo>
                    <a:pt x="1416607" y="1055401"/>
                    <a:pt x="1192485" y="1038180"/>
                    <a:pt x="1022686" y="915607"/>
                  </a:cubicBezTo>
                  <a:cubicBezTo>
                    <a:pt x="895336" y="823677"/>
                    <a:pt x="814613" y="684087"/>
                    <a:pt x="795552" y="532703"/>
                  </a:cubicBezTo>
                  <a:lnTo>
                    <a:pt x="792356" y="476139"/>
                  </a:lnTo>
                  <a:lnTo>
                    <a:pt x="789967" y="476188"/>
                  </a:lnTo>
                  <a:cubicBezTo>
                    <a:pt x="790180" y="440572"/>
                    <a:pt x="790394" y="404956"/>
                    <a:pt x="790607" y="369340"/>
                  </a:cubicBezTo>
                  <a:cubicBezTo>
                    <a:pt x="791008" y="302671"/>
                    <a:pt x="737284" y="248300"/>
                    <a:pt x="670615" y="247901"/>
                  </a:cubicBezTo>
                  <a:lnTo>
                    <a:pt x="0" y="252293"/>
                  </a:lnTo>
                  <a:lnTo>
                    <a:pt x="0" y="203650"/>
                  </a:lnTo>
                  <a:close/>
                </a:path>
              </a:pathLst>
            </a:custGeom>
            <a:solidFill>
              <a:srgbClr val="D9D9D9"/>
            </a:solidFill>
            <a:ln w="38100">
              <a:solidFill>
                <a:schemeClr val="tx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1" name="圆角矩形 67"/>
            <p:cNvSpPr/>
            <p:nvPr/>
          </p:nvSpPr>
          <p:spPr>
            <a:xfrm rot="18900000">
              <a:off x="5952673" y="3356372"/>
              <a:ext cx="1909664" cy="631414"/>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2" name="椭圆 11"/>
            <p:cNvSpPr/>
            <p:nvPr/>
          </p:nvSpPr>
          <p:spPr>
            <a:xfrm flipH="1">
              <a:off x="6206539" y="3850588"/>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5" name="圆角矩形 73"/>
            <p:cNvSpPr/>
            <p:nvPr/>
          </p:nvSpPr>
          <p:spPr>
            <a:xfrm rot="18900000">
              <a:off x="5715058" y="4900439"/>
              <a:ext cx="1909664" cy="631413"/>
            </a:xfrm>
            <a:prstGeom prst="roundRect">
              <a:avLst>
                <a:gd name="adj" fmla="val 50000"/>
              </a:avLst>
            </a:prstGeom>
            <a:solidFill>
              <a:srgbClr val="1F497D"/>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E77817"/>
                </a:solidFill>
                <a:effectLst/>
                <a:uLnTx/>
                <a:uFillTx/>
                <a:latin typeface="Arial" panose="020B0604020202020204"/>
                <a:ea typeface="微软雅黑" panose="020B0503020204020204" charset="-122"/>
                <a:cs typeface="+mn-cs"/>
              </a:endParaRPr>
            </a:p>
          </p:txBody>
        </p:sp>
        <p:sp>
          <p:nvSpPr>
            <p:cNvPr id="16" name="椭圆 15"/>
            <p:cNvSpPr/>
            <p:nvPr/>
          </p:nvSpPr>
          <p:spPr>
            <a:xfrm flipH="1">
              <a:off x="6851015" y="4505919"/>
              <a:ext cx="528842" cy="529105"/>
            </a:xfrm>
            <a:prstGeom prst="ellipse">
              <a:avLst/>
            </a:prstGeom>
            <a:solidFill>
              <a:schemeClr val="tx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73A6"/>
                </a:solidFill>
                <a:effectLst/>
                <a:uLnTx/>
                <a:uFillTx/>
                <a:latin typeface="Arial" panose="020B0604020202020204"/>
                <a:ea typeface="微软雅黑" panose="020B0503020204020204" charset="-122"/>
                <a:cs typeface="+mn-cs"/>
              </a:endParaRPr>
            </a:p>
          </p:txBody>
        </p:sp>
      </p:grpSp>
      <p:sp>
        <p:nvSpPr>
          <p:cNvPr id="21" name="文本框 20"/>
          <p:cNvSpPr txBox="1"/>
          <p:nvPr/>
        </p:nvSpPr>
        <p:spPr>
          <a:xfrm>
            <a:off x="8034020" y="2086610"/>
            <a:ext cx="2049145"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何李祺</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算法</a:t>
            </a:r>
            <a:r>
              <a:rPr lang="zh-CN" altLang="en-US" b="1">
                <a:solidFill>
                  <a:schemeClr val="bg1"/>
                </a:solidFill>
                <a:latin typeface="微软雅黑 Light" panose="020B0502040204020203" pitchFamily="34" charset="-122"/>
                <a:ea typeface="微软雅黑 Light" panose="020B0502040204020203" pitchFamily="34" charset="-122"/>
              </a:rPr>
              <a:t>设计</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2" name="Rectangle 7"/>
          <p:cNvSpPr/>
          <p:nvPr/>
        </p:nvSpPr>
        <p:spPr bwMode="auto">
          <a:xfrm>
            <a:off x="8116296" y="2398892"/>
            <a:ext cx="2880000" cy="111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67740" fontAlgn="base">
              <a:lnSpc>
                <a:spcPct val="200000"/>
              </a:lnSpc>
              <a:buClrTx/>
              <a:buSzTx/>
              <a:buFontTx/>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负责跑通</a:t>
            </a:r>
            <a:r>
              <a:rPr lang="en-US" altLang="zh-CN"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源码，理解</a:t>
            </a:r>
            <a:r>
              <a:rPr lang="en-US" altLang="zh-CN"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算法原理，</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疟疾细胞检测以及细胞核检测的</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模型训练、</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优化训练算法</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3" name="文本框 22"/>
          <p:cNvSpPr txBox="1"/>
          <p:nvPr/>
        </p:nvSpPr>
        <p:spPr>
          <a:xfrm>
            <a:off x="8038465" y="4218305"/>
            <a:ext cx="2045335"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陈思喆</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算法设计</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4" name="Rectangle 7"/>
          <p:cNvSpPr/>
          <p:nvPr/>
        </p:nvSpPr>
        <p:spPr bwMode="auto">
          <a:xfrm>
            <a:off x="8116570" y="4530725"/>
            <a:ext cx="288000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defTabSz="967740" fontAlgn="base">
              <a:lnSpc>
                <a:spcPct val="200000"/>
              </a:lnSpc>
              <a:buClrTx/>
              <a:buSzTx/>
              <a:buFontTx/>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搜集疟疾细胞检测以及细胞核检测的数据集并预处理训练数据，将数据集转化为适用于</a:t>
            </a:r>
            <a:r>
              <a:rPr lang="en-US" altLang="zh-CN"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网络</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训练的数据格式</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9" name="文本框 28"/>
          <p:cNvSpPr txBox="1"/>
          <p:nvPr/>
        </p:nvSpPr>
        <p:spPr>
          <a:xfrm>
            <a:off x="1006475" y="1595120"/>
            <a:ext cx="2187575"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叶瑜琳</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项目组长</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0" name="Rectangle 7"/>
          <p:cNvSpPr/>
          <p:nvPr/>
        </p:nvSpPr>
        <p:spPr bwMode="auto">
          <a:xfrm>
            <a:off x="1088390" y="1907540"/>
            <a:ext cx="288000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967740" fontAlgn="base">
              <a:lnSpc>
                <a:spcPct val="200000"/>
              </a:lnSpc>
              <a:spcBef>
                <a:spcPct val="0"/>
              </a:spcBef>
              <a:spcAft>
                <a:spcPct val="0"/>
              </a:spcAft>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负责项目需求文档编写、功能设计及数据库设计，处理</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预训练数据、后端调用</a:t>
            </a: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相关代码编写</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1" name="文本框 30"/>
          <p:cNvSpPr txBox="1"/>
          <p:nvPr/>
        </p:nvSpPr>
        <p:spPr>
          <a:xfrm>
            <a:off x="1005840" y="3603625"/>
            <a:ext cx="2096770"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陈云飞</a:t>
            </a:r>
            <a:r>
              <a:rPr lang="en-US" altLang="zh-CN" b="1">
                <a:solidFill>
                  <a:schemeClr val="bg1"/>
                </a:solidFill>
                <a:latin typeface="微软雅黑 Light" panose="020B0502040204020203" pitchFamily="34" charset="-122"/>
                <a:ea typeface="微软雅黑 Light" panose="020B0502040204020203" pitchFamily="34" charset="-122"/>
              </a:rPr>
              <a:t>	</a:t>
            </a:r>
            <a:r>
              <a:rPr lang="zh-CN" altLang="en-US" b="1">
                <a:solidFill>
                  <a:schemeClr val="bg1"/>
                </a:solidFill>
                <a:latin typeface="微软雅黑 Light" panose="020B0502040204020203" pitchFamily="34" charset="-122"/>
                <a:ea typeface="微软雅黑 Light" panose="020B0502040204020203" pitchFamily="34" charset="-122"/>
              </a:rPr>
              <a:t>前端</a:t>
            </a:r>
            <a:r>
              <a:rPr lang="zh-CN" altLang="en-US" b="1">
                <a:solidFill>
                  <a:schemeClr val="bg1"/>
                </a:solidFill>
                <a:latin typeface="微软雅黑 Light" panose="020B0502040204020203" pitchFamily="34" charset="-122"/>
                <a:ea typeface="微软雅黑 Light" panose="020B0502040204020203" pitchFamily="34" charset="-122"/>
              </a:rPr>
              <a:t>开发</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2" name="Rectangle 7"/>
          <p:cNvSpPr/>
          <p:nvPr/>
        </p:nvSpPr>
        <p:spPr bwMode="auto">
          <a:xfrm>
            <a:off x="1087755" y="3916045"/>
            <a:ext cx="2880000" cy="111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967740" fontAlgn="base">
              <a:lnSpc>
                <a:spcPct val="200000"/>
              </a:lnSpc>
              <a:spcBef>
                <a:spcPct val="0"/>
              </a:spcBef>
              <a:spcAft>
                <a:spcPct val="0"/>
              </a:spcAft>
            </a:pPr>
            <a:r>
              <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负责前端开发、页面设计，后端调用等相关代码编写，项目测试、项目版本管理</a:t>
            </a:r>
            <a:endParaRPr lang="zh-CN" altLang="en-US" sz="12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4" name="矩形 3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分工</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27" name="图片 26" descr="算法库 (1)"/>
          <p:cNvPicPr>
            <a:picLocks noChangeAspect="1"/>
          </p:cNvPicPr>
          <p:nvPr/>
        </p:nvPicPr>
        <p:blipFill>
          <a:blip r:embed="rId2"/>
          <a:stretch>
            <a:fillRect/>
          </a:stretch>
        </p:blipFill>
        <p:spPr>
          <a:xfrm>
            <a:off x="7011670" y="1831975"/>
            <a:ext cx="432000" cy="432000"/>
          </a:xfrm>
          <a:prstGeom prst="rect">
            <a:avLst/>
          </a:prstGeom>
        </p:spPr>
      </p:pic>
      <p:pic>
        <p:nvPicPr>
          <p:cNvPr id="28" name="图片 27" descr="集成算法"/>
          <p:cNvPicPr>
            <a:picLocks noChangeAspect="1"/>
          </p:cNvPicPr>
          <p:nvPr/>
        </p:nvPicPr>
        <p:blipFill>
          <a:blip r:embed="rId3"/>
          <a:stretch>
            <a:fillRect/>
          </a:stretch>
        </p:blipFill>
        <p:spPr>
          <a:xfrm>
            <a:off x="7016115" y="3683000"/>
            <a:ext cx="432000" cy="432000"/>
          </a:xfrm>
          <a:prstGeom prst="rect">
            <a:avLst/>
          </a:prstGeom>
        </p:spPr>
      </p:pic>
      <p:pic>
        <p:nvPicPr>
          <p:cNvPr id="35" name="图片 34" descr="开发"/>
          <p:cNvPicPr>
            <a:picLocks noChangeAspect="1"/>
          </p:cNvPicPr>
          <p:nvPr/>
        </p:nvPicPr>
        <p:blipFill>
          <a:blip r:embed="rId4"/>
          <a:stretch>
            <a:fillRect/>
          </a:stretch>
        </p:blipFill>
        <p:spPr>
          <a:xfrm>
            <a:off x="4599940" y="4639945"/>
            <a:ext cx="407035" cy="407035"/>
          </a:xfrm>
          <a:prstGeom prst="rect">
            <a:avLst/>
          </a:prstGeom>
        </p:spPr>
      </p:pic>
      <p:pic>
        <p:nvPicPr>
          <p:cNvPr id="36" name="图片 35" descr="设计规范"/>
          <p:cNvPicPr>
            <a:picLocks noChangeAspect="1"/>
          </p:cNvPicPr>
          <p:nvPr/>
        </p:nvPicPr>
        <p:blipFill>
          <a:blip r:embed="rId5"/>
          <a:stretch>
            <a:fillRect/>
          </a:stretch>
        </p:blipFill>
        <p:spPr>
          <a:xfrm>
            <a:off x="4535805" y="2756535"/>
            <a:ext cx="396000" cy="39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2" grpId="0"/>
      <p:bldP spid="24" grpId="0"/>
      <p:bldP spid="30" grpId="0"/>
      <p:bldP spid="32"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8"/>
          <p:cNvSpPr/>
          <p:nvPr/>
        </p:nvSpPr>
        <p:spPr>
          <a:xfrm>
            <a:off x="4731785"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任意多边形 39"/>
          <p:cNvSpPr/>
          <p:nvPr/>
        </p:nvSpPr>
        <p:spPr>
          <a:xfrm>
            <a:off x="5321720"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34" name="图片 33"/>
          <p:cNvPicPr>
            <a:picLocks noChangeAspect="1"/>
          </p:cNvPicPr>
          <p:nvPr/>
        </p:nvPicPr>
        <p:blipFill rotWithShape="1">
          <a:blip r:embed="rId1" cstate="print"/>
          <a:srcRect l="55555" t="27613" r="36774" b="25299"/>
          <a:stretch>
            <a:fillRect/>
          </a:stretch>
        </p:blipFill>
        <p:spPr>
          <a:xfrm rot="18808215" flipV="1">
            <a:off x="6553018" y="-975306"/>
            <a:ext cx="251106" cy="5712628"/>
          </a:xfrm>
          <a:prstGeom prst="rect">
            <a:avLst/>
          </a:prstGeom>
        </p:spPr>
      </p:pic>
      <p:sp>
        <p:nvSpPr>
          <p:cNvPr id="35" name="任意多边形 35"/>
          <p:cNvSpPr/>
          <p:nvPr/>
        </p:nvSpPr>
        <p:spPr>
          <a:xfrm>
            <a:off x="7919665"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6" name="任意多边形 36"/>
          <p:cNvSpPr/>
          <p:nvPr/>
        </p:nvSpPr>
        <p:spPr>
          <a:xfrm>
            <a:off x="8509600"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42" name="图片 41"/>
          <p:cNvPicPr>
            <a:picLocks noChangeAspect="1"/>
          </p:cNvPicPr>
          <p:nvPr/>
        </p:nvPicPr>
        <p:blipFill rotWithShape="1">
          <a:blip r:embed="rId1" cstate="print"/>
          <a:srcRect l="55555" t="27613" r="36774" b="25299"/>
          <a:stretch>
            <a:fillRect/>
          </a:stretch>
        </p:blipFill>
        <p:spPr>
          <a:xfrm rot="18808215" flipV="1">
            <a:off x="9740898" y="-990546"/>
            <a:ext cx="251106" cy="5712628"/>
          </a:xfrm>
          <a:prstGeom prst="rect">
            <a:avLst/>
          </a:prstGeom>
        </p:spPr>
      </p:pic>
      <p:sp>
        <p:nvSpPr>
          <p:cNvPr id="44" name="任意多边形 32"/>
          <p:cNvSpPr/>
          <p:nvPr/>
        </p:nvSpPr>
        <p:spPr>
          <a:xfrm>
            <a:off x="1489369" y="2035281"/>
            <a:ext cx="2536723" cy="4041058"/>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任意多边形 30"/>
          <p:cNvSpPr/>
          <p:nvPr/>
        </p:nvSpPr>
        <p:spPr>
          <a:xfrm>
            <a:off x="2079304" y="1681967"/>
            <a:ext cx="1356852" cy="716154"/>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59" name="图片 58"/>
          <p:cNvPicPr>
            <a:picLocks noChangeAspect="1"/>
          </p:cNvPicPr>
          <p:nvPr/>
        </p:nvPicPr>
        <p:blipFill rotWithShape="1">
          <a:blip r:embed="rId1" cstate="print"/>
          <a:srcRect l="55555" t="27613" r="36774" b="25299"/>
          <a:stretch>
            <a:fillRect/>
          </a:stretch>
        </p:blipFill>
        <p:spPr>
          <a:xfrm rot="18808215" flipV="1">
            <a:off x="3310602" y="-990546"/>
            <a:ext cx="251106" cy="5712628"/>
          </a:xfrm>
          <a:prstGeom prst="rect">
            <a:avLst/>
          </a:prstGeom>
        </p:spPr>
      </p:pic>
      <p:sp>
        <p:nvSpPr>
          <p:cNvPr id="63" name="文本框 62"/>
          <p:cNvSpPr txBox="1"/>
          <p:nvPr/>
        </p:nvSpPr>
        <p:spPr>
          <a:xfrm>
            <a:off x="2417426" y="1712115"/>
            <a:ext cx="697627" cy="646331"/>
          </a:xfrm>
          <a:prstGeom prst="rect">
            <a:avLst/>
          </a:prstGeom>
          <a:noFill/>
        </p:spPr>
        <p:txBody>
          <a:bodyPr wrap="none" rtlCol="0">
            <a:spAutoFit/>
          </a:bodyPr>
          <a:lstStyle/>
          <a:p>
            <a:r>
              <a:rPr lang="en-US" altLang="zh-CN" sz="3600" dirty="0"/>
              <a:t>01</a:t>
            </a:r>
            <a:endParaRPr lang="zh-CN" altLang="en-US" sz="3600" dirty="0"/>
          </a:p>
        </p:txBody>
      </p:sp>
      <p:sp>
        <p:nvSpPr>
          <p:cNvPr id="64" name="文本框 63"/>
          <p:cNvSpPr txBox="1"/>
          <p:nvPr/>
        </p:nvSpPr>
        <p:spPr>
          <a:xfrm>
            <a:off x="5661791" y="1712115"/>
            <a:ext cx="697627" cy="646331"/>
          </a:xfrm>
          <a:prstGeom prst="rect">
            <a:avLst/>
          </a:prstGeom>
          <a:noFill/>
        </p:spPr>
        <p:txBody>
          <a:bodyPr wrap="none" rtlCol="0">
            <a:spAutoFit/>
          </a:bodyPr>
          <a:lstStyle/>
          <a:p>
            <a:r>
              <a:rPr lang="en-US" altLang="zh-CN" sz="3600" dirty="0"/>
              <a:t>02</a:t>
            </a:r>
            <a:endParaRPr lang="zh-CN" altLang="en-US" sz="3600" dirty="0"/>
          </a:p>
        </p:txBody>
      </p:sp>
      <p:sp>
        <p:nvSpPr>
          <p:cNvPr id="65" name="文本框 64"/>
          <p:cNvSpPr txBox="1"/>
          <p:nvPr/>
        </p:nvSpPr>
        <p:spPr>
          <a:xfrm>
            <a:off x="8876423" y="1712115"/>
            <a:ext cx="697627" cy="646331"/>
          </a:xfrm>
          <a:prstGeom prst="rect">
            <a:avLst/>
          </a:prstGeom>
          <a:noFill/>
        </p:spPr>
        <p:txBody>
          <a:bodyPr wrap="none" rtlCol="0">
            <a:spAutoFit/>
          </a:bodyPr>
          <a:lstStyle/>
          <a:p>
            <a:r>
              <a:rPr lang="en-US" altLang="zh-CN" sz="3600" dirty="0"/>
              <a:t>03</a:t>
            </a:r>
            <a:endParaRPr lang="zh-CN" altLang="en-US" sz="3600" dirty="0"/>
          </a:p>
        </p:txBody>
      </p:sp>
      <p:sp>
        <p:nvSpPr>
          <p:cNvPr id="67" name="文本框 66"/>
          <p:cNvSpPr txBox="1"/>
          <p:nvPr/>
        </p:nvSpPr>
        <p:spPr>
          <a:xfrm>
            <a:off x="2062480" y="3538220"/>
            <a:ext cx="1463675" cy="398780"/>
          </a:xfrm>
          <a:prstGeom prst="rect">
            <a:avLst/>
          </a:prstGeom>
          <a:noFill/>
        </p:spPr>
        <p:txBody>
          <a:bodyPr wrap="square" rtlCol="0">
            <a:spAutoFit/>
          </a:bodyPr>
          <a:lstStyle/>
          <a:p>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存在的不足</a:t>
            </a:r>
            <a:endPar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endParaRPr>
          </a:p>
        </p:txBody>
      </p:sp>
      <p:sp>
        <p:nvSpPr>
          <p:cNvPr id="68" name="Rectangle 7"/>
          <p:cNvSpPr/>
          <p:nvPr/>
        </p:nvSpPr>
        <p:spPr bwMode="auto">
          <a:xfrm>
            <a:off x="1670685" y="3937000"/>
            <a:ext cx="2193925" cy="202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缺乏医疗知识背景以及专业医疗数据集有限，难以预测特定染色</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的细胞</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69" name="文本框 68"/>
          <p:cNvSpPr txBox="1"/>
          <p:nvPr/>
        </p:nvSpPr>
        <p:spPr>
          <a:xfrm>
            <a:off x="5321935" y="3539490"/>
            <a:ext cx="1518285" cy="398780"/>
          </a:xfrm>
          <a:prstGeom prst="rect">
            <a:avLst/>
          </a:prstGeom>
          <a:noFill/>
        </p:spPr>
        <p:txBody>
          <a:bodyPr wrap="square" rtlCol="0">
            <a:spAutoFit/>
          </a:bodyPr>
          <a:lstStyle/>
          <a:p>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重难点问题</a:t>
            </a:r>
            <a:endPar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endParaRPr>
          </a:p>
        </p:txBody>
      </p:sp>
      <p:sp>
        <p:nvSpPr>
          <p:cNvPr id="70" name="Rectangle 7"/>
          <p:cNvSpPr/>
          <p:nvPr/>
        </p:nvSpPr>
        <p:spPr bwMode="auto">
          <a:xfrm>
            <a:off x="4948817" y="3938542"/>
            <a:ext cx="2194098" cy="111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数据集样本</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极度不均衡，尽管能够保证总体的准确率，但是对于个别细胞检测</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存在困难。</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71" name="文本框 70"/>
          <p:cNvSpPr txBox="1"/>
          <p:nvPr/>
        </p:nvSpPr>
        <p:spPr>
          <a:xfrm>
            <a:off x="8435975" y="3539490"/>
            <a:ext cx="1402080" cy="398780"/>
          </a:xfrm>
          <a:prstGeom prst="rect">
            <a:avLst/>
          </a:prstGeom>
          <a:noFill/>
        </p:spPr>
        <p:txBody>
          <a:bodyPr wrap="square" rtlCol="0">
            <a:spAutoFit/>
          </a:bodyPr>
          <a:lstStyle/>
          <a:p>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经验</a:t>
            </a:r>
            <a:r>
              <a:rPr lang="en-US" altLang="zh-CN" sz="2000" b="1">
                <a:solidFill>
                  <a:schemeClr val="bg1">
                    <a:lumMod val="85000"/>
                    <a:lumOff val="15000"/>
                  </a:schemeClr>
                </a:solidFill>
                <a:latin typeface="微软雅黑 Light" panose="020B0502040204020203" pitchFamily="34" charset="-122"/>
                <a:ea typeface="微软雅黑 Light" panose="020B0502040204020203" pitchFamily="34" charset="-122"/>
              </a:rPr>
              <a:t>&amp;</a:t>
            </a:r>
            <a:r>
              <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rPr>
              <a:t>收获</a:t>
            </a:r>
            <a:endParaRPr lang="zh-CN" altLang="en-US" sz="2000" b="1">
              <a:solidFill>
                <a:schemeClr val="bg1">
                  <a:lumMod val="85000"/>
                  <a:lumOff val="15000"/>
                </a:schemeClr>
              </a:solidFill>
              <a:latin typeface="微软雅黑 Light" panose="020B0502040204020203" pitchFamily="34" charset="-122"/>
              <a:ea typeface="微软雅黑 Light" panose="020B0502040204020203" pitchFamily="34" charset="-122"/>
            </a:endParaRPr>
          </a:p>
        </p:txBody>
      </p:sp>
      <p:sp>
        <p:nvSpPr>
          <p:cNvPr id="86" name="Rectangle 7"/>
          <p:cNvSpPr/>
          <p:nvPr/>
        </p:nvSpPr>
        <p:spPr bwMode="auto">
          <a:xfrm>
            <a:off x="8135620" y="3938270"/>
            <a:ext cx="2193925" cy="147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团队</a:t>
            </a: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沟通协作能力</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动手实践能力</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a:p>
            <a:pPr marL="285750" indent="-2857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rPr>
              <a:t>工作总结与复盘</a:t>
            </a:r>
            <a:endParaRPr lang="zh-CN" altLang="en-US" sz="1400" spc="106">
              <a:solidFill>
                <a:schemeClr val="bg1">
                  <a:lumMod val="85000"/>
                  <a:lumOff val="15000"/>
                </a:schemeClr>
              </a:solidFill>
              <a:latin typeface="微软雅黑 Light" panose="020B0502040204020203" pitchFamily="34" charset="-122"/>
              <a:ea typeface="微软雅黑 Light" panose="020B0502040204020203" pitchFamily="34" charset="-122"/>
              <a:cs typeface="Lato Light" charset="0"/>
              <a:sym typeface="Lato Light" charset="0"/>
            </a:endParaRPr>
          </a:p>
        </p:txBody>
      </p:sp>
      <p:sp>
        <p:nvSpPr>
          <p:cNvPr id="24" name="矩形 2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45"/>
          <p:cNvSpPr/>
          <p:nvPr>
            <p:custDataLst>
              <p:tags r:id="rId2"/>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总结</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2" name="图片 1" descr="困难"/>
          <p:cNvPicPr>
            <a:picLocks noChangeAspect="1"/>
          </p:cNvPicPr>
          <p:nvPr/>
        </p:nvPicPr>
        <p:blipFill>
          <a:blip r:embed="rId3"/>
          <a:stretch>
            <a:fillRect/>
          </a:stretch>
        </p:blipFill>
        <p:spPr>
          <a:xfrm>
            <a:off x="5646420" y="2709545"/>
            <a:ext cx="756000" cy="756000"/>
          </a:xfrm>
          <a:prstGeom prst="rect">
            <a:avLst/>
          </a:prstGeom>
        </p:spPr>
      </p:pic>
      <p:pic>
        <p:nvPicPr>
          <p:cNvPr id="3" name="图片 2" descr="3.1-问题反馈"/>
          <p:cNvPicPr>
            <a:picLocks noChangeAspect="1"/>
          </p:cNvPicPr>
          <p:nvPr/>
        </p:nvPicPr>
        <p:blipFill>
          <a:blip r:embed="rId4"/>
          <a:stretch>
            <a:fillRect/>
          </a:stretch>
        </p:blipFill>
        <p:spPr>
          <a:xfrm>
            <a:off x="2341880" y="2709545"/>
            <a:ext cx="756000" cy="756000"/>
          </a:xfrm>
          <a:prstGeom prst="rect">
            <a:avLst/>
          </a:prstGeom>
        </p:spPr>
      </p:pic>
      <p:pic>
        <p:nvPicPr>
          <p:cNvPr id="4" name="图片 3" descr="收获成功"/>
          <p:cNvPicPr>
            <a:picLocks noChangeAspect="1"/>
          </p:cNvPicPr>
          <p:nvPr/>
        </p:nvPicPr>
        <p:blipFill>
          <a:blip r:embed="rId5"/>
          <a:stretch>
            <a:fillRect/>
          </a:stretch>
        </p:blipFill>
        <p:spPr>
          <a:xfrm>
            <a:off x="8825865" y="2785745"/>
            <a:ext cx="612000" cy="61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68" grpId="0"/>
      <p:bldP spid="70" grpId="0"/>
      <p:bldP spid="86"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平行四边形 6"/>
          <p:cNvSpPr/>
          <p:nvPr/>
        </p:nvSpPr>
        <p:spPr>
          <a:xfrm rot="19586943">
            <a:off x="6535437" y="1623922"/>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8681015">
            <a:off x="8162044" y="2386969"/>
            <a:ext cx="999067" cy="861264"/>
          </a:xfrm>
          <a:prstGeom prst="triangle">
            <a:avLst/>
          </a:prstGeom>
          <a:solidFill>
            <a:schemeClr val="bg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直角三角形 1"/>
          <p:cNvSpPr/>
          <p:nvPr/>
        </p:nvSpPr>
        <p:spPr>
          <a:xfrm flipH="1">
            <a:off x="5647765" y="2478001"/>
            <a:ext cx="6544234" cy="4379999"/>
          </a:xfrm>
          <a:prstGeom prst="r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9800000">
            <a:off x="7958176" y="5532633"/>
            <a:ext cx="830245" cy="715728"/>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8681015">
            <a:off x="10780358" y="4269743"/>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586943">
            <a:off x="6833246" y="3110664"/>
            <a:ext cx="4683257" cy="1284683"/>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83257" h="1284683">
                <a:moveTo>
                  <a:pt x="408846" y="1284683"/>
                </a:moveTo>
                <a:lnTo>
                  <a:pt x="0" y="899429"/>
                </a:lnTo>
                <a:lnTo>
                  <a:pt x="395466" y="0"/>
                </a:lnTo>
                <a:lnTo>
                  <a:pt x="4683257" y="0"/>
                </a:lnTo>
                <a:lnTo>
                  <a:pt x="4364682" y="1274301"/>
                </a:lnTo>
                <a:lnTo>
                  <a:pt x="408846" y="128468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800000">
            <a:off x="7039343" y="3815289"/>
            <a:ext cx="4513842" cy="694900"/>
          </a:xfrm>
          <a:custGeom>
            <a:avLst/>
            <a:gdLst>
              <a:gd name="connsiteX0" fmla="*/ 0 w 830245"/>
              <a:gd name="connsiteY0" fmla="*/ 715728 h 715728"/>
              <a:gd name="connsiteX1" fmla="*/ 415123 w 830245"/>
              <a:gd name="connsiteY1" fmla="*/ 0 h 715728"/>
              <a:gd name="connsiteX2" fmla="*/ 830245 w 830245"/>
              <a:gd name="connsiteY2" fmla="*/ 715728 h 715728"/>
              <a:gd name="connsiteX3" fmla="*/ 0 w 830245"/>
              <a:gd name="connsiteY3" fmla="*/ 715728 h 715728"/>
              <a:gd name="connsiteX0-1" fmla="*/ 0 w 830245"/>
              <a:gd name="connsiteY0-2" fmla="*/ 715728 h 715728"/>
              <a:gd name="connsiteX1-3" fmla="*/ 415123 w 830245"/>
              <a:gd name="connsiteY1-4" fmla="*/ 0 h 715728"/>
              <a:gd name="connsiteX2-5" fmla="*/ 657633 w 830245"/>
              <a:gd name="connsiteY2-6" fmla="*/ 377683 h 715728"/>
              <a:gd name="connsiteX3-7" fmla="*/ 830245 w 830245"/>
              <a:gd name="connsiteY3-8" fmla="*/ 715728 h 715728"/>
              <a:gd name="connsiteX4" fmla="*/ 0 w 830245"/>
              <a:gd name="connsiteY4" fmla="*/ 715728 h 715728"/>
              <a:gd name="connsiteX0-9" fmla="*/ 0 w 2580493"/>
              <a:gd name="connsiteY0-10" fmla="*/ 715728 h 715728"/>
              <a:gd name="connsiteX1-11" fmla="*/ 415123 w 2580493"/>
              <a:gd name="connsiteY1-12" fmla="*/ 0 h 715728"/>
              <a:gd name="connsiteX2-13" fmla="*/ 2580493 w 2580493"/>
              <a:gd name="connsiteY2-14" fmla="*/ 59334 h 715728"/>
              <a:gd name="connsiteX3-15" fmla="*/ 830245 w 2580493"/>
              <a:gd name="connsiteY3-16" fmla="*/ 715728 h 715728"/>
              <a:gd name="connsiteX4-17" fmla="*/ 0 w 2580493"/>
              <a:gd name="connsiteY4-18" fmla="*/ 715728 h 715728"/>
              <a:gd name="connsiteX0-19" fmla="*/ 0 w 3845273"/>
              <a:gd name="connsiteY0-20" fmla="*/ 715728 h 715728"/>
              <a:gd name="connsiteX1-21" fmla="*/ 415123 w 3845273"/>
              <a:gd name="connsiteY1-22" fmla="*/ 0 h 715728"/>
              <a:gd name="connsiteX2-23" fmla="*/ 2580493 w 3845273"/>
              <a:gd name="connsiteY2-24" fmla="*/ 59334 h 715728"/>
              <a:gd name="connsiteX3-25" fmla="*/ 3845273 w 3845273"/>
              <a:gd name="connsiteY3-26" fmla="*/ 468958 h 715728"/>
              <a:gd name="connsiteX4-27" fmla="*/ 0 w 3845273"/>
              <a:gd name="connsiteY4-28" fmla="*/ 715728 h 715728"/>
              <a:gd name="connsiteX0-29" fmla="*/ 0 w 3845273"/>
              <a:gd name="connsiteY0-30" fmla="*/ 759143 h 759143"/>
              <a:gd name="connsiteX1-31" fmla="*/ 415123 w 3845273"/>
              <a:gd name="connsiteY1-32" fmla="*/ 43415 h 759143"/>
              <a:gd name="connsiteX2-33" fmla="*/ 3478291 w 3845273"/>
              <a:gd name="connsiteY2-34" fmla="*/ 0 h 759143"/>
              <a:gd name="connsiteX3-35" fmla="*/ 3845273 w 3845273"/>
              <a:gd name="connsiteY3-36" fmla="*/ 512373 h 759143"/>
              <a:gd name="connsiteX4-37" fmla="*/ 0 w 3845273"/>
              <a:gd name="connsiteY4-38" fmla="*/ 759143 h 759143"/>
              <a:gd name="connsiteX0-39" fmla="*/ 0 w 3478291"/>
              <a:gd name="connsiteY0-40" fmla="*/ 759143 h 759143"/>
              <a:gd name="connsiteX1-41" fmla="*/ 415123 w 3478291"/>
              <a:gd name="connsiteY1-42" fmla="*/ 43415 h 759143"/>
              <a:gd name="connsiteX2-43" fmla="*/ 3478291 w 3478291"/>
              <a:gd name="connsiteY2-44" fmla="*/ 0 h 759143"/>
              <a:gd name="connsiteX3-45" fmla="*/ 3214485 w 3478291"/>
              <a:gd name="connsiteY3-46" fmla="*/ 582952 h 759143"/>
              <a:gd name="connsiteX4-47" fmla="*/ 0 w 3478291"/>
              <a:gd name="connsiteY4-48" fmla="*/ 759143 h 759143"/>
              <a:gd name="connsiteX0-49" fmla="*/ 564192 w 3063168"/>
              <a:gd name="connsiteY0-50" fmla="*/ 703460 h 703460"/>
              <a:gd name="connsiteX1-51" fmla="*/ 0 w 3063168"/>
              <a:gd name="connsiteY1-52" fmla="*/ 43415 h 703460"/>
              <a:gd name="connsiteX2-53" fmla="*/ 3063168 w 3063168"/>
              <a:gd name="connsiteY2-54" fmla="*/ 0 h 703460"/>
              <a:gd name="connsiteX3-55" fmla="*/ 2799362 w 3063168"/>
              <a:gd name="connsiteY3-56" fmla="*/ 582952 h 703460"/>
              <a:gd name="connsiteX4-57" fmla="*/ 564192 w 3063168"/>
              <a:gd name="connsiteY4-58" fmla="*/ 703460 h 703460"/>
              <a:gd name="connsiteX0-59" fmla="*/ 889430 w 3388406"/>
              <a:gd name="connsiteY0-60" fmla="*/ 703460 h 703460"/>
              <a:gd name="connsiteX1-61" fmla="*/ 0 w 3388406"/>
              <a:gd name="connsiteY1-62" fmla="*/ 41966 h 703460"/>
              <a:gd name="connsiteX2-63" fmla="*/ 3388406 w 3388406"/>
              <a:gd name="connsiteY2-64" fmla="*/ 0 h 703460"/>
              <a:gd name="connsiteX3-65" fmla="*/ 3124600 w 3388406"/>
              <a:gd name="connsiteY3-66" fmla="*/ 582952 h 703460"/>
              <a:gd name="connsiteX4-67" fmla="*/ 889430 w 3388406"/>
              <a:gd name="connsiteY4-68" fmla="*/ 703460 h 703460"/>
              <a:gd name="connsiteX0-69" fmla="*/ 938296 w 3437272"/>
              <a:gd name="connsiteY0-70" fmla="*/ 703460 h 703460"/>
              <a:gd name="connsiteX1-71" fmla="*/ 0 w 3437272"/>
              <a:gd name="connsiteY1-72" fmla="*/ 153498 h 703460"/>
              <a:gd name="connsiteX2-73" fmla="*/ 3437272 w 3437272"/>
              <a:gd name="connsiteY2-74" fmla="*/ 0 h 703460"/>
              <a:gd name="connsiteX3-75" fmla="*/ 3173466 w 3437272"/>
              <a:gd name="connsiteY3-76" fmla="*/ 582952 h 703460"/>
              <a:gd name="connsiteX4-77" fmla="*/ 938296 w 3437272"/>
              <a:gd name="connsiteY4-78" fmla="*/ 703460 h 703460"/>
              <a:gd name="connsiteX0-79" fmla="*/ 903360 w 3402336"/>
              <a:gd name="connsiteY0-80" fmla="*/ 703460 h 703460"/>
              <a:gd name="connsiteX1-81" fmla="*/ 0 w 3402336"/>
              <a:gd name="connsiteY1-82" fmla="*/ 173668 h 703460"/>
              <a:gd name="connsiteX2-83" fmla="*/ 3402336 w 3402336"/>
              <a:gd name="connsiteY2-84" fmla="*/ 0 h 703460"/>
              <a:gd name="connsiteX3-85" fmla="*/ 3138530 w 3402336"/>
              <a:gd name="connsiteY3-86" fmla="*/ 582952 h 703460"/>
              <a:gd name="connsiteX4-87" fmla="*/ 903360 w 3402336"/>
              <a:gd name="connsiteY4-88" fmla="*/ 703460 h 703460"/>
              <a:gd name="connsiteX0-89" fmla="*/ 738040 w 3402336"/>
              <a:gd name="connsiteY0-90" fmla="*/ 747757 h 747757"/>
              <a:gd name="connsiteX1-91" fmla="*/ 0 w 3402336"/>
              <a:gd name="connsiteY1-92" fmla="*/ 173668 h 747757"/>
              <a:gd name="connsiteX2-93" fmla="*/ 3402336 w 3402336"/>
              <a:gd name="connsiteY2-94" fmla="*/ 0 h 747757"/>
              <a:gd name="connsiteX3-95" fmla="*/ 3138530 w 3402336"/>
              <a:gd name="connsiteY3-96" fmla="*/ 582952 h 747757"/>
              <a:gd name="connsiteX4-97" fmla="*/ 738040 w 3402336"/>
              <a:gd name="connsiteY4-98" fmla="*/ 747757 h 747757"/>
              <a:gd name="connsiteX0-99" fmla="*/ 738040 w 3402336"/>
              <a:gd name="connsiteY0-100" fmla="*/ 747757 h 747757"/>
              <a:gd name="connsiteX1-101" fmla="*/ 0 w 3402336"/>
              <a:gd name="connsiteY1-102" fmla="*/ 173668 h 747757"/>
              <a:gd name="connsiteX2-103" fmla="*/ 3402336 w 3402336"/>
              <a:gd name="connsiteY2-104" fmla="*/ 0 h 747757"/>
              <a:gd name="connsiteX3-105" fmla="*/ 3048487 w 3402336"/>
              <a:gd name="connsiteY3-106" fmla="*/ 577548 h 747757"/>
              <a:gd name="connsiteX4-107" fmla="*/ 738040 w 3402336"/>
              <a:gd name="connsiteY4-108" fmla="*/ 747757 h 747757"/>
              <a:gd name="connsiteX0-109" fmla="*/ 738040 w 3534041"/>
              <a:gd name="connsiteY0-110" fmla="*/ 733828 h 733828"/>
              <a:gd name="connsiteX1-111" fmla="*/ 0 w 3534041"/>
              <a:gd name="connsiteY1-112" fmla="*/ 159739 h 733828"/>
              <a:gd name="connsiteX2-113" fmla="*/ 3534041 w 3534041"/>
              <a:gd name="connsiteY2-114" fmla="*/ 0 h 733828"/>
              <a:gd name="connsiteX3-115" fmla="*/ 3048487 w 3534041"/>
              <a:gd name="connsiteY3-116" fmla="*/ 563619 h 733828"/>
              <a:gd name="connsiteX4-117" fmla="*/ 738040 w 3534041"/>
              <a:gd name="connsiteY4-118" fmla="*/ 733828 h 733828"/>
              <a:gd name="connsiteX0-119" fmla="*/ 738040 w 3604397"/>
              <a:gd name="connsiteY0-120" fmla="*/ 801899 h 801899"/>
              <a:gd name="connsiteX1-121" fmla="*/ 0 w 3604397"/>
              <a:gd name="connsiteY1-122" fmla="*/ 227810 h 801899"/>
              <a:gd name="connsiteX2-123" fmla="*/ 3604397 w 3604397"/>
              <a:gd name="connsiteY2-124" fmla="*/ 0 h 801899"/>
              <a:gd name="connsiteX3-125" fmla="*/ 3048487 w 3604397"/>
              <a:gd name="connsiteY3-126" fmla="*/ 631690 h 801899"/>
              <a:gd name="connsiteX4-127" fmla="*/ 738040 w 3604397"/>
              <a:gd name="connsiteY4-128" fmla="*/ 801899 h 801899"/>
              <a:gd name="connsiteX0-129" fmla="*/ 738040 w 3604397"/>
              <a:gd name="connsiteY0-130" fmla="*/ 801899 h 801899"/>
              <a:gd name="connsiteX1-131" fmla="*/ 0 w 3604397"/>
              <a:gd name="connsiteY1-132" fmla="*/ 227810 h 801899"/>
              <a:gd name="connsiteX2-133" fmla="*/ 3604397 w 3604397"/>
              <a:gd name="connsiteY2-134" fmla="*/ 0 h 801899"/>
              <a:gd name="connsiteX3-135" fmla="*/ 3108516 w 3604397"/>
              <a:gd name="connsiteY3-136" fmla="*/ 635293 h 801899"/>
              <a:gd name="connsiteX4-137" fmla="*/ 738040 w 3604397"/>
              <a:gd name="connsiteY4-138" fmla="*/ 801899 h 801899"/>
              <a:gd name="connsiteX0-139" fmla="*/ 738040 w 4142939"/>
              <a:gd name="connsiteY0-140" fmla="*/ 801899 h 801899"/>
              <a:gd name="connsiteX1-141" fmla="*/ 0 w 4142939"/>
              <a:gd name="connsiteY1-142" fmla="*/ 227810 h 801899"/>
              <a:gd name="connsiteX2-143" fmla="*/ 3604397 w 4142939"/>
              <a:gd name="connsiteY2-144" fmla="*/ 0 h 801899"/>
              <a:gd name="connsiteX3-145" fmla="*/ 4142939 w 4142939"/>
              <a:gd name="connsiteY3-146" fmla="*/ 564843 h 801899"/>
              <a:gd name="connsiteX4-147" fmla="*/ 738040 w 4142939"/>
              <a:gd name="connsiteY4-148" fmla="*/ 801899 h 801899"/>
              <a:gd name="connsiteX0-149" fmla="*/ 738040 w 4361967"/>
              <a:gd name="connsiteY0-150" fmla="*/ 876918 h 876918"/>
              <a:gd name="connsiteX1-151" fmla="*/ 0 w 4361967"/>
              <a:gd name="connsiteY1-152" fmla="*/ 302829 h 876918"/>
              <a:gd name="connsiteX2-153" fmla="*/ 4361967 w 4361967"/>
              <a:gd name="connsiteY2-154" fmla="*/ 0 h 876918"/>
              <a:gd name="connsiteX3-155" fmla="*/ 4142939 w 4361967"/>
              <a:gd name="connsiteY3-156" fmla="*/ 639862 h 876918"/>
              <a:gd name="connsiteX4-157" fmla="*/ 738040 w 4361967"/>
              <a:gd name="connsiteY4-158" fmla="*/ 876918 h 876918"/>
              <a:gd name="connsiteX0-159" fmla="*/ 738040 w 4295215"/>
              <a:gd name="connsiteY0-160" fmla="*/ 868876 h 868876"/>
              <a:gd name="connsiteX1-161" fmla="*/ 0 w 4295215"/>
              <a:gd name="connsiteY1-162" fmla="*/ 294787 h 868876"/>
              <a:gd name="connsiteX2-163" fmla="*/ 4295215 w 4295215"/>
              <a:gd name="connsiteY2-164" fmla="*/ 0 h 868876"/>
              <a:gd name="connsiteX3-165" fmla="*/ 4142939 w 4295215"/>
              <a:gd name="connsiteY3-166" fmla="*/ 631820 h 868876"/>
              <a:gd name="connsiteX4-167" fmla="*/ 738040 w 4295215"/>
              <a:gd name="connsiteY4-168" fmla="*/ 868876 h 868876"/>
              <a:gd name="connsiteX0-169" fmla="*/ 738040 w 4295215"/>
              <a:gd name="connsiteY0-170" fmla="*/ 868876 h 868876"/>
              <a:gd name="connsiteX1-171" fmla="*/ 0 w 4295215"/>
              <a:gd name="connsiteY1-172" fmla="*/ 294787 h 868876"/>
              <a:gd name="connsiteX2-173" fmla="*/ 4295215 w 4295215"/>
              <a:gd name="connsiteY2-174" fmla="*/ 0 h 868876"/>
              <a:gd name="connsiteX3-175" fmla="*/ 4188203 w 4295215"/>
              <a:gd name="connsiteY3-176" fmla="*/ 580316 h 868876"/>
              <a:gd name="connsiteX4-177" fmla="*/ 738040 w 4295215"/>
              <a:gd name="connsiteY4-178" fmla="*/ 868876 h 868876"/>
              <a:gd name="connsiteX0-179" fmla="*/ 738040 w 4295215"/>
              <a:gd name="connsiteY0-180" fmla="*/ 868876 h 868876"/>
              <a:gd name="connsiteX1-181" fmla="*/ 0 w 4295215"/>
              <a:gd name="connsiteY1-182" fmla="*/ 294787 h 868876"/>
              <a:gd name="connsiteX2-183" fmla="*/ 4295215 w 4295215"/>
              <a:gd name="connsiteY2-184" fmla="*/ 0 h 868876"/>
              <a:gd name="connsiteX3-185" fmla="*/ 4177876 w 4295215"/>
              <a:gd name="connsiteY3-186" fmla="*/ 651991 h 868876"/>
              <a:gd name="connsiteX4-187" fmla="*/ 738040 w 4295215"/>
              <a:gd name="connsiteY4-188" fmla="*/ 868876 h 868876"/>
              <a:gd name="connsiteX0-189" fmla="*/ 235834 w 4295215"/>
              <a:gd name="connsiteY0-190" fmla="*/ 905001 h 905001"/>
              <a:gd name="connsiteX1-191" fmla="*/ 0 w 4295215"/>
              <a:gd name="connsiteY1-192" fmla="*/ 294787 h 905001"/>
              <a:gd name="connsiteX2-193" fmla="*/ 4295215 w 4295215"/>
              <a:gd name="connsiteY2-194" fmla="*/ 0 h 905001"/>
              <a:gd name="connsiteX3-195" fmla="*/ 4177876 w 4295215"/>
              <a:gd name="connsiteY3-196" fmla="*/ 651991 h 905001"/>
              <a:gd name="connsiteX4-197" fmla="*/ 235834 w 4295215"/>
              <a:gd name="connsiteY4-198" fmla="*/ 905001 h 905001"/>
              <a:gd name="connsiteX0-199" fmla="*/ 467072 w 4526453"/>
              <a:gd name="connsiteY0-200" fmla="*/ 905001 h 905001"/>
              <a:gd name="connsiteX1-201" fmla="*/ 0 w 4526453"/>
              <a:gd name="connsiteY1-202" fmla="*/ 533938 h 905001"/>
              <a:gd name="connsiteX2-203" fmla="*/ 4526453 w 4526453"/>
              <a:gd name="connsiteY2-204" fmla="*/ 0 h 905001"/>
              <a:gd name="connsiteX3-205" fmla="*/ 4409114 w 4526453"/>
              <a:gd name="connsiteY3-206" fmla="*/ 651991 h 905001"/>
              <a:gd name="connsiteX4-207" fmla="*/ 467072 w 4526453"/>
              <a:gd name="connsiteY4-208" fmla="*/ 905001 h 905001"/>
              <a:gd name="connsiteX0-209" fmla="*/ 467072 w 4513842"/>
              <a:gd name="connsiteY0-210" fmla="*/ 694900 h 694900"/>
              <a:gd name="connsiteX1-211" fmla="*/ 0 w 4513842"/>
              <a:gd name="connsiteY1-212" fmla="*/ 323837 h 694900"/>
              <a:gd name="connsiteX2-213" fmla="*/ 4513842 w 4513842"/>
              <a:gd name="connsiteY2-214" fmla="*/ 0 h 694900"/>
              <a:gd name="connsiteX3-215" fmla="*/ 4409114 w 4513842"/>
              <a:gd name="connsiteY3-216" fmla="*/ 441890 h 694900"/>
              <a:gd name="connsiteX4-217" fmla="*/ 467072 w 4513842"/>
              <a:gd name="connsiteY4-218" fmla="*/ 694900 h 6949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513842" h="694900">
                <a:moveTo>
                  <a:pt x="467072" y="694900"/>
                </a:moveTo>
                <a:lnTo>
                  <a:pt x="0" y="323837"/>
                </a:lnTo>
                <a:lnTo>
                  <a:pt x="4513842" y="0"/>
                </a:lnTo>
                <a:lnTo>
                  <a:pt x="4409114" y="441890"/>
                </a:lnTo>
                <a:lnTo>
                  <a:pt x="467072" y="694900"/>
                </a:lnTo>
                <a:close/>
              </a:path>
            </a:pathLst>
          </a:custGeom>
          <a:solidFill>
            <a:srgbClr val="1F497D">
              <a:alpha val="66000"/>
            </a:srgb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8681015">
            <a:off x="8987371" y="3968302"/>
            <a:ext cx="510208" cy="43983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8873922" y="1085460"/>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bg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8837594" y="1674110"/>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00000">
            <a:off x="11079596" y="1649001"/>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6200000">
            <a:off x="10320263" y="2265799"/>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8681015">
            <a:off x="10487287" y="2927081"/>
            <a:ext cx="510208" cy="439834"/>
          </a:xfrm>
          <a:prstGeom prst="triangle">
            <a:avLst/>
          </a:prstGeom>
          <a:solidFill>
            <a:schemeClr val="bg1">
              <a:lumMod val="85000"/>
            </a:schemeClr>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6200000">
            <a:off x="10462329" y="884712"/>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11046828" y="933562"/>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00000">
            <a:off x="9264057" y="727614"/>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19"/>
          <p:cNvSpPr/>
          <p:nvPr/>
        </p:nvSpPr>
        <p:spPr>
          <a:xfrm rot="8948101">
            <a:off x="7888749" y="1271195"/>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55183" y="1148285"/>
            <a:ext cx="2496462" cy="838054"/>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solidFill>
                  <a:prstClr val="white"/>
                </a:solidFill>
                <a:latin typeface="Century Gothic" panose="020B0502020202020204"/>
                <a:ea typeface="微软雅黑" panose="020B0503020204020204" charset="-122"/>
                <a:sym typeface="+mn-ea"/>
              </a:rPr>
              <a:t>THANKS</a:t>
            </a:r>
            <a:endParaRPr lang="zh-CN" altLang="en-US" sz="4400" b="1" dirty="0"/>
          </a:p>
        </p:txBody>
      </p:sp>
      <p:sp>
        <p:nvSpPr>
          <p:cNvPr id="22" name="文本框 21"/>
          <p:cNvSpPr txBox="1"/>
          <p:nvPr/>
        </p:nvSpPr>
        <p:spPr>
          <a:xfrm>
            <a:off x="659765" y="2240280"/>
            <a:ext cx="5368290" cy="922020"/>
          </a:xfrm>
          <a:prstGeom prst="rect">
            <a:avLst/>
          </a:prstGeom>
          <a:noFill/>
        </p:spPr>
        <p:txBody>
          <a:bodyPr wrap="square" rtlCol="0">
            <a:spAutoFit/>
          </a:bodyPr>
          <a:lstStyle/>
          <a:p>
            <a:pPr algn="dist" defTabSz="967740"/>
            <a:r>
              <a:rPr lang="zh-CN" altLang="en-US" sz="5400" b="1">
                <a:solidFill>
                  <a:prstClr val="black">
                    <a:lumMod val="85000"/>
                    <a:lumOff val="15000"/>
                  </a:prstClr>
                </a:solidFill>
                <a:latin typeface="Century Gothic" panose="020B0502020202020204"/>
                <a:ea typeface="微软雅黑" panose="020B0503020204020204" charset="-122"/>
                <a:sym typeface="+mn-ea"/>
              </a:rPr>
              <a:t>感谢观看与指导</a:t>
            </a:r>
            <a:endParaRPr lang="zh-CN" altLang="en-US" sz="5400" b="1" dirty="0">
              <a:solidFill>
                <a:schemeClr val="tx1">
                  <a:lumMod val="85000"/>
                  <a:lumOff val="15000"/>
                </a:schemeClr>
              </a:solidFill>
              <a:latin typeface="Century Gothic" panose="020B0502020202020204"/>
              <a:ea typeface="微软雅黑" panose="020B0503020204020204" charset="-122"/>
            </a:endParaRPr>
          </a:p>
        </p:txBody>
      </p:sp>
      <p:sp>
        <p:nvSpPr>
          <p:cNvPr id="23" name="文本框 22"/>
          <p:cNvSpPr txBox="1"/>
          <p:nvPr/>
        </p:nvSpPr>
        <p:spPr>
          <a:xfrm>
            <a:off x="755183" y="3231647"/>
            <a:ext cx="6010899" cy="1198880"/>
          </a:xfrm>
          <a:prstGeom prst="rect">
            <a:avLst/>
          </a:prstGeom>
          <a:noFill/>
        </p:spPr>
        <p:txBody>
          <a:bodyPr wrap="square" rtlCol="0">
            <a:spAutoFit/>
          </a:bodyPr>
          <a:lstStyle/>
          <a:p>
            <a:pPr lvl="0">
              <a:lnSpc>
                <a:spcPct val="200000"/>
              </a:lnSpc>
              <a:defRPr/>
            </a:pPr>
            <a:r>
              <a:rPr kumimoji="0" lang="zh-CN" altLang="en-US"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第四小组项目汇报</a:t>
            </a:r>
            <a:r>
              <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——基于YOLOv5的细胞检测项目</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a:p>
            <a:pPr lvl="0">
              <a:lnSpc>
                <a:spcPct val="200000"/>
              </a:lnSpc>
              <a:defRPr/>
            </a:pPr>
            <a:r>
              <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rPr>
              <a:t>Cell detection project based on YOLOv5</a:t>
            </a:r>
            <a:endParaRPr kumimoji="0" lang="en-US" altLang="zh-CN" b="0" i="0" u="none" strike="noStrike" cap="none" spc="0" normalizeH="0" baseline="0">
              <a:latin typeface="Century Gothic" panose="020B0502020202020204" pitchFamily="34" charset="0"/>
              <a:ea typeface="微软雅黑" panose="020B050302020402020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algn="dist"/>
            <a:r>
              <a:rPr lang="en-US" altLang="zh-CN" sz="2000" b="1"/>
              <a:t>BUSINESS</a:t>
            </a:r>
            <a:endParaRPr lang="zh-CN" altLang="en-US" sz="2000" b="1"/>
          </a:p>
        </p:txBody>
      </p:sp>
      <p:sp>
        <p:nvSpPr>
          <p:cNvPr id="7" name="文本框 6"/>
          <p:cNvSpPr txBox="1"/>
          <p:nvPr/>
        </p:nvSpPr>
        <p:spPr>
          <a:xfrm>
            <a:off x="1472452" y="1976716"/>
            <a:ext cx="4342939" cy="830997"/>
          </a:xfrm>
          <a:prstGeom prst="rect">
            <a:avLst/>
          </a:prstGeom>
          <a:noFill/>
        </p:spPr>
        <p:txBody>
          <a:bodyPr wrap="square" rtlCol="0">
            <a:spAutoFit/>
          </a:bodyPr>
          <a:lstStyle/>
          <a:p>
            <a:r>
              <a:rPr lang="en-US" altLang="zh-CN" sz="4800" b="1">
                <a:solidFill>
                  <a:srgbClr val="4F81BD"/>
                </a:solidFill>
              </a:rPr>
              <a:t>PART  ONE</a:t>
            </a:r>
            <a:endParaRPr lang="zh-CN" altLang="en-US" sz="4800" b="1">
              <a:solidFill>
                <a:srgbClr val="4F81BD"/>
              </a:solidFill>
            </a:endParaRPr>
          </a:p>
        </p:txBody>
      </p:sp>
      <p:sp>
        <p:nvSpPr>
          <p:cNvPr id="8" name="文本框 7"/>
          <p:cNvSpPr txBox="1"/>
          <p:nvPr/>
        </p:nvSpPr>
        <p:spPr>
          <a:xfrm>
            <a:off x="1472451" y="2899432"/>
            <a:ext cx="4342939" cy="922020"/>
          </a:xfrm>
          <a:prstGeom prst="rect">
            <a:avLst/>
          </a:prstGeom>
          <a:noFill/>
        </p:spPr>
        <p:txBody>
          <a:bodyPr wrap="square" rtlCol="0">
            <a:spAutoFit/>
          </a:bodyPr>
          <a:lstStyle/>
          <a:p>
            <a:r>
              <a:rPr lang="zh-CN" altLang="en-US" sz="5400" b="1">
                <a:solidFill>
                  <a:schemeClr val="bg1"/>
                </a:solidFill>
                <a:latin typeface="微软雅黑 Light" panose="020B0502040204020203" pitchFamily="34" charset="-122"/>
                <a:ea typeface="微软雅黑 Light" panose="020B0502040204020203" pitchFamily="34" charset="-122"/>
              </a:rPr>
              <a:t>项</a:t>
            </a:r>
            <a:r>
              <a:rPr lang="en-US" altLang="zh-CN" sz="5400" b="1">
                <a:solidFill>
                  <a:schemeClr val="bg1"/>
                </a:solidFill>
                <a:latin typeface="微软雅黑 Light" panose="020B0502040204020203" pitchFamily="34" charset="-122"/>
                <a:ea typeface="微软雅黑 Light" panose="020B0502040204020203" pitchFamily="34" charset="-122"/>
              </a:rPr>
              <a:t> </a:t>
            </a:r>
            <a:r>
              <a:rPr lang="zh-CN" altLang="en-US" sz="5400" b="1">
                <a:solidFill>
                  <a:schemeClr val="bg1"/>
                </a:solidFill>
                <a:latin typeface="微软雅黑 Light" panose="020B0502040204020203" pitchFamily="34" charset="-122"/>
                <a:ea typeface="微软雅黑 Light" panose="020B0502040204020203" pitchFamily="34" charset="-122"/>
              </a:rPr>
              <a:t>目</a:t>
            </a:r>
            <a:r>
              <a:rPr lang="en-US" altLang="zh-CN" sz="5400" b="1">
                <a:solidFill>
                  <a:schemeClr val="bg1"/>
                </a:solidFill>
                <a:latin typeface="微软雅黑 Light" panose="020B0502040204020203" pitchFamily="34" charset="-122"/>
                <a:ea typeface="微软雅黑 Light" panose="020B0502040204020203" pitchFamily="34" charset="-122"/>
              </a:rPr>
              <a:t> </a:t>
            </a:r>
            <a:r>
              <a:rPr lang="zh-CN" altLang="en-US" sz="5400" b="1">
                <a:solidFill>
                  <a:schemeClr val="bg1"/>
                </a:solidFill>
                <a:latin typeface="微软雅黑 Light" panose="020B0502040204020203" pitchFamily="34" charset="-122"/>
                <a:ea typeface="微软雅黑 Light" panose="020B0502040204020203" pitchFamily="34" charset="-122"/>
              </a:rPr>
              <a:t>概</a:t>
            </a:r>
            <a:r>
              <a:rPr lang="en-US" altLang="zh-CN" sz="5400" b="1">
                <a:solidFill>
                  <a:schemeClr val="bg1"/>
                </a:solidFill>
                <a:latin typeface="微软雅黑 Light" panose="020B0502040204020203" pitchFamily="34" charset="-122"/>
                <a:ea typeface="微软雅黑 Light" panose="020B0502040204020203" pitchFamily="34" charset="-122"/>
              </a:rPr>
              <a:t> </a:t>
            </a:r>
            <a:r>
              <a:rPr lang="zh-CN" altLang="en-US" sz="5400" b="1">
                <a:solidFill>
                  <a:schemeClr val="bg1"/>
                </a:solidFill>
                <a:latin typeface="微软雅黑 Light" panose="020B0502040204020203" pitchFamily="34" charset="-122"/>
                <a:ea typeface="微软雅黑 Light" panose="020B0502040204020203" pitchFamily="34" charset="-122"/>
              </a:rPr>
              <a:t>述</a:t>
            </a:r>
            <a:endParaRPr lang="zh-CN" altLang="en-US" sz="5400" b="1">
              <a:solidFill>
                <a:schemeClr val="bg1"/>
              </a:solidFill>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1472565" y="3853815"/>
            <a:ext cx="6210935" cy="1383665"/>
          </a:xfrm>
          <a:prstGeom prst="rect">
            <a:avLst/>
          </a:prstGeom>
          <a:noFill/>
        </p:spPr>
        <p:txBody>
          <a:bodyPr wrap="square" rtlCol="0">
            <a:spAutoFit/>
          </a:bodyPr>
          <a:lstStyle/>
          <a:p>
            <a:pPr algn="l"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概述项目背景、意义以及功能设计</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algn="l" defTabSz="967740" fontAlgn="base">
              <a:lnSpc>
                <a:spcPct val="200000"/>
              </a:lnSpc>
              <a:spcBef>
                <a:spcPct val="0"/>
              </a:spcBef>
              <a:spcAft>
                <a:spcPct val="0"/>
              </a:spcAft>
            </a:pPr>
            <a:r>
              <a:rPr kumimoji="0" lang="zh-CN" altLang="en-US"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rPr>
              <a:t>Outline</a:t>
            </a:r>
            <a:r>
              <a:rPr kumimoji="0" lang="en-US" altLang="zh-CN"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rPr>
              <a:t> of</a:t>
            </a:r>
            <a:r>
              <a:rPr kumimoji="0" lang="zh-CN" altLang="en-US"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rPr>
              <a:t> the project background, significance, and functional design</a:t>
            </a:r>
            <a:endParaRPr kumimoji="0" lang="zh-CN" altLang="en-US" sz="1400" b="0" i="0" u="none" strike="noStrike" kern="1200" cap="none" spc="0" normalizeH="0" baseline="0" noProof="0" dirty="0">
              <a:ln>
                <a:noFill/>
              </a:ln>
              <a:solidFill>
                <a:schemeClr val="bg1">
                  <a:lumMod val="75000"/>
                  <a:lumOff val="25000"/>
                </a:schemeClr>
              </a:solidFill>
              <a:effectLst/>
              <a:uLnTx/>
              <a:uFillTx/>
              <a:latin typeface="Century Gothic" panose="020B0502020202020204" pitchFamily="34" charset="0"/>
              <a:ea typeface="微软雅黑" panose="020B0503020204020204" charset="-122"/>
              <a:sym typeface="Century Gothic" panose="020B0502020202020204" pitchFamily="34"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156"/>
          <p:cNvSpPr/>
          <p:nvPr>
            <p:custDataLst>
              <p:tags r:id="rId1"/>
            </p:custDataLst>
          </p:nvPr>
        </p:nvSpPr>
        <p:spPr>
          <a:xfrm>
            <a:off x="4263788" y="1974797"/>
            <a:ext cx="3497942" cy="3454558"/>
          </a:xfrm>
          <a:prstGeom prst="ellipse">
            <a:avLst/>
          </a:prstGeom>
          <a:blipFill>
            <a:blip r:embed="rId2"/>
            <a:stretch>
              <a:fillRect/>
            </a:stretch>
          </a:blipFill>
          <a:ln w="19050" cap="flat" cmpd="sng" algn="ctr">
            <a:noFill/>
            <a:prstDash val="solid"/>
          </a:ln>
          <a:effectLst/>
        </p:spPr>
        <p:txBody>
          <a:bodyPr lIns="130911" tIns="65456" rIns="130911" bIns="65456"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9" name="Oval 45"/>
          <p:cNvSpPr/>
          <p:nvPr/>
        </p:nvSpPr>
        <p:spPr>
          <a:xfrm flipH="1">
            <a:off x="3674323" y="1575413"/>
            <a:ext cx="766395" cy="757081"/>
          </a:xfrm>
          <a:prstGeom prst="ellipse">
            <a:avLst/>
          </a:prstGeom>
          <a:solidFill>
            <a:srgbClr val="1F497D"/>
          </a:solidFill>
          <a:ln w="19050" cap="flat" cmpd="sng" algn="ctr">
            <a:no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12" name="Oval 37"/>
          <p:cNvSpPr/>
          <p:nvPr/>
        </p:nvSpPr>
        <p:spPr>
          <a:xfrm flipH="1">
            <a:off x="3636223" y="4786393"/>
            <a:ext cx="766395" cy="757081"/>
          </a:xfrm>
          <a:prstGeom prst="ellipse">
            <a:avLst/>
          </a:prstGeom>
          <a:solidFill>
            <a:srgbClr val="1F497D"/>
          </a:solidFill>
          <a:ln w="19050" cap="flat" cmpd="sng" algn="ctr">
            <a:solidFill>
              <a:srgbClr val="1F497D"/>
            </a:solid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15" name="Oval 60"/>
          <p:cNvSpPr/>
          <p:nvPr/>
        </p:nvSpPr>
        <p:spPr>
          <a:xfrm>
            <a:off x="7584800" y="1522856"/>
            <a:ext cx="766395" cy="757081"/>
          </a:xfrm>
          <a:prstGeom prst="ellipse">
            <a:avLst/>
          </a:prstGeom>
          <a:solidFill>
            <a:srgbClr val="1F497D"/>
          </a:solidFill>
          <a:ln w="19050" cap="flat" cmpd="sng" algn="ctr">
            <a:solidFill>
              <a:srgbClr val="1F497D"/>
            </a:solid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18" name="Oval 51"/>
          <p:cNvSpPr/>
          <p:nvPr/>
        </p:nvSpPr>
        <p:spPr>
          <a:xfrm>
            <a:off x="7603850" y="4824493"/>
            <a:ext cx="766395" cy="757081"/>
          </a:xfrm>
          <a:prstGeom prst="ellipse">
            <a:avLst/>
          </a:prstGeom>
          <a:solidFill>
            <a:srgbClr val="1F497D"/>
          </a:solidFill>
          <a:ln w="19050" cap="flat" cmpd="sng" algn="ctr">
            <a:noFill/>
            <a:prstDash val="solid"/>
          </a:ln>
          <a:effectLst/>
        </p:spPr>
        <p:txBody>
          <a:bodyPr rtlCol="0" anchor="ctr"/>
          <a:lstStyle/>
          <a:p>
            <a:pPr algn="ctr" defTabSz="967740" fontAlgn="base">
              <a:spcBef>
                <a:spcPct val="0"/>
              </a:spcBef>
              <a:spcAft>
                <a:spcPct val="0"/>
              </a:spcAft>
              <a:defRPr/>
            </a:pPr>
            <a:endParaRPr lang="en-US" sz="2965" kern="0">
              <a:solidFill>
                <a:srgbClr val="FFFFFF"/>
              </a:solidFill>
              <a:latin typeface="微软雅黑" panose="020B0503020204020204" charset="-122"/>
              <a:ea typeface="微软雅黑" panose="020B0503020204020204" charset="-122"/>
              <a:sym typeface="Gill Sans" charset="0"/>
            </a:endParaRPr>
          </a:p>
        </p:txBody>
      </p:sp>
      <p:sp>
        <p:nvSpPr>
          <p:cNvPr id="26" name="文本框 25"/>
          <p:cNvSpPr txBox="1"/>
          <p:nvPr/>
        </p:nvSpPr>
        <p:spPr>
          <a:xfrm>
            <a:off x="2060369" y="1117600"/>
            <a:ext cx="1248053" cy="368300"/>
          </a:xfrm>
          <a:prstGeom prst="rect">
            <a:avLst/>
          </a:prstGeom>
          <a:noFill/>
        </p:spPr>
        <p:txBody>
          <a:bodyPr wrap="square" rtlCol="0">
            <a:spAutoFit/>
          </a:bodyPr>
          <a:lstStyle/>
          <a:p>
            <a:pPr algn="r"/>
            <a:r>
              <a:rPr lang="zh-CN" altLang="en-US" b="1">
                <a:solidFill>
                  <a:schemeClr val="bg1"/>
                </a:solidFill>
                <a:latin typeface="微软雅黑 Light" panose="020B0502040204020203" pitchFamily="34" charset="-122"/>
                <a:ea typeface="微软雅黑 Light" panose="020B0502040204020203" pitchFamily="34" charset="-122"/>
              </a:rPr>
              <a:t>医疗需求</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7" name="Rectangle 7"/>
          <p:cNvSpPr/>
          <p:nvPr/>
        </p:nvSpPr>
        <p:spPr bwMode="auto">
          <a:xfrm>
            <a:off x="354608" y="1567990"/>
            <a:ext cx="2953814" cy="233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血细胞计数：血细胞计数是临床上常见的一项重要检查，它测量和计算血液中各种不同类型的细胞数量。血细胞计数对于评估一个人的健康状况具有重要的意义。</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8" name="文本框 27"/>
          <p:cNvSpPr txBox="1"/>
          <p:nvPr/>
        </p:nvSpPr>
        <p:spPr>
          <a:xfrm>
            <a:off x="1645673" y="4493179"/>
            <a:ext cx="1662188" cy="368300"/>
          </a:xfrm>
          <a:prstGeom prst="rect">
            <a:avLst/>
          </a:prstGeom>
          <a:noFill/>
        </p:spPr>
        <p:txBody>
          <a:bodyPr wrap="square" rtlCol="0">
            <a:spAutoFit/>
          </a:bodyPr>
          <a:lstStyle/>
          <a:p>
            <a:pPr algn="r"/>
            <a:r>
              <a:rPr lang="zh-CN" altLang="en-US" b="1">
                <a:solidFill>
                  <a:schemeClr val="bg1"/>
                </a:solidFill>
                <a:latin typeface="微软雅黑 Light" panose="020B0502040204020203" pitchFamily="34" charset="-122"/>
                <a:ea typeface="微软雅黑 Light" panose="020B0502040204020203" pitchFamily="34" charset="-122"/>
              </a:rPr>
              <a:t>科研需求</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29" name="Rectangle 7"/>
          <p:cNvSpPr/>
          <p:nvPr/>
        </p:nvSpPr>
        <p:spPr bwMode="auto">
          <a:xfrm>
            <a:off x="354608" y="4879056"/>
            <a:ext cx="2953814" cy="13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定量和标定：科学实验中，需要精确计数和定量特定类型的细胞。</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0" name="文本框 29"/>
          <p:cNvSpPr txBox="1"/>
          <p:nvPr/>
        </p:nvSpPr>
        <p:spPr>
          <a:xfrm>
            <a:off x="8541602" y="1117600"/>
            <a:ext cx="1662188"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sym typeface="+mn-ea"/>
              </a:rPr>
              <a:t>自动化仪器</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1" name="Rectangle 7"/>
          <p:cNvSpPr/>
          <p:nvPr/>
        </p:nvSpPr>
        <p:spPr bwMode="auto">
          <a:xfrm>
            <a:off x="8669861" y="1567990"/>
            <a:ext cx="2953814" cy="23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algn="l"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特定细胞检测：有时候某些血液参数的测定需要特殊的染色方法或手工操作，或遇到特殊细胞，自动化仪器无法满足要求，且现有自动化仪器成本高昂</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2" name="文本框 31"/>
          <p:cNvSpPr txBox="1"/>
          <p:nvPr/>
        </p:nvSpPr>
        <p:spPr>
          <a:xfrm>
            <a:off x="8541602" y="4461910"/>
            <a:ext cx="1662188" cy="368300"/>
          </a:xfrm>
          <a:prstGeom prst="rect">
            <a:avLst/>
          </a:prstGeom>
          <a:noFill/>
        </p:spPr>
        <p:txBody>
          <a:bodyPr wrap="square" rtlCol="0">
            <a:spAutoFit/>
          </a:bodyPr>
          <a:lstStyle/>
          <a:p>
            <a:r>
              <a:rPr lang="zh-CN" altLang="en-US" b="1">
                <a:solidFill>
                  <a:schemeClr val="bg1"/>
                </a:solidFill>
                <a:latin typeface="微软雅黑 Light" panose="020B0502040204020203" pitchFamily="34" charset="-122"/>
                <a:ea typeface="微软雅黑 Light" panose="020B0502040204020203" pitchFamily="34" charset="-122"/>
              </a:rPr>
              <a:t>提高效率</a:t>
            </a:r>
            <a:endParaRPr lang="zh-CN" altLang="en-US" b="1">
              <a:solidFill>
                <a:schemeClr val="bg1"/>
              </a:solidFill>
              <a:latin typeface="微软雅黑 Light" panose="020B0502040204020203" pitchFamily="34" charset="-122"/>
              <a:ea typeface="微软雅黑 Light" panose="020B0502040204020203" pitchFamily="34" charset="-122"/>
            </a:endParaRPr>
          </a:p>
        </p:txBody>
      </p:sp>
      <p:sp>
        <p:nvSpPr>
          <p:cNvPr id="33" name="Rectangle 7"/>
          <p:cNvSpPr/>
          <p:nvPr/>
        </p:nvSpPr>
        <p:spPr bwMode="auto">
          <a:xfrm>
            <a:off x="8669861" y="4879056"/>
            <a:ext cx="2953814" cy="135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marL="171450" indent="-171450" defTabSz="967740" fontAlgn="base">
              <a:lnSpc>
                <a:spcPct val="200000"/>
              </a:lnSpc>
              <a:spcBef>
                <a:spcPct val="0"/>
              </a:spcBef>
              <a:spcAft>
                <a:spcPct val="0"/>
              </a:spcAft>
              <a:buFont typeface="Arial" panose="020B0604020202020204" pitchFamily="34" charset="0"/>
              <a:buChar cha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通过显微镜来手动计数和分析血细胞效率过低，且人工计数难免有随机误差。需要自动检测方法的参与。</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24" name="矩形 2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45"/>
          <p:cNvSpPr/>
          <p:nvPr>
            <p:custDataLst>
              <p:tags r:id="rId3"/>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背景</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3" name="图片 2" descr="医疗 (1)"/>
          <p:cNvPicPr>
            <a:picLocks noChangeAspect="1"/>
          </p:cNvPicPr>
          <p:nvPr/>
        </p:nvPicPr>
        <p:blipFill>
          <a:blip r:embed="rId4"/>
          <a:stretch>
            <a:fillRect/>
          </a:stretch>
        </p:blipFill>
        <p:spPr>
          <a:xfrm>
            <a:off x="3813365" y="1671878"/>
            <a:ext cx="490312" cy="490312"/>
          </a:xfrm>
          <a:prstGeom prst="rect">
            <a:avLst/>
          </a:prstGeom>
        </p:spPr>
      </p:pic>
      <p:pic>
        <p:nvPicPr>
          <p:cNvPr id="4" name="图片 3" descr="电子仪器"/>
          <p:cNvPicPr>
            <a:picLocks noChangeAspect="1"/>
          </p:cNvPicPr>
          <p:nvPr/>
        </p:nvPicPr>
        <p:blipFill>
          <a:blip r:embed="rId5"/>
          <a:stretch>
            <a:fillRect/>
          </a:stretch>
        </p:blipFill>
        <p:spPr>
          <a:xfrm>
            <a:off x="7741804" y="1650589"/>
            <a:ext cx="490312" cy="490312"/>
          </a:xfrm>
          <a:prstGeom prst="rect">
            <a:avLst/>
          </a:prstGeom>
        </p:spPr>
      </p:pic>
      <p:pic>
        <p:nvPicPr>
          <p:cNvPr id="5" name="图片 4" descr="教育科研"/>
          <p:cNvPicPr>
            <a:picLocks noChangeAspect="1"/>
          </p:cNvPicPr>
          <p:nvPr/>
        </p:nvPicPr>
        <p:blipFill>
          <a:blip r:embed="rId6"/>
          <a:stretch>
            <a:fillRect/>
          </a:stretch>
        </p:blipFill>
        <p:spPr>
          <a:xfrm>
            <a:off x="3775265" y="4909468"/>
            <a:ext cx="490312" cy="490312"/>
          </a:xfrm>
          <a:prstGeom prst="rect">
            <a:avLst/>
          </a:prstGeom>
        </p:spPr>
      </p:pic>
      <p:pic>
        <p:nvPicPr>
          <p:cNvPr id="6" name="图片 5" descr="i-睡眠效率"/>
          <p:cNvPicPr>
            <a:picLocks noChangeAspect="1"/>
          </p:cNvPicPr>
          <p:nvPr/>
        </p:nvPicPr>
        <p:blipFill>
          <a:blip r:embed="rId7"/>
          <a:stretch>
            <a:fillRect/>
          </a:stretch>
        </p:blipFill>
        <p:spPr>
          <a:xfrm>
            <a:off x="7789461" y="4960208"/>
            <a:ext cx="419028" cy="4148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7" grpId="0" animBg="1"/>
      <p:bldP spid="27" grpId="0"/>
      <p:bldP spid="29" grpId="0"/>
      <p:bldP spid="31" grpId="0"/>
      <p:bldP spid="3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a:stretch>
            <a:fillRect/>
          </a:stretch>
        </a:blipFill>
        <a:effectLst/>
      </p:bgPr>
    </p:bg>
    <p:spTree>
      <p:nvGrpSpPr>
        <p:cNvPr id="1" name=""/>
        <p:cNvGrpSpPr/>
        <p:nvPr/>
      </p:nvGrpSpPr>
      <p:grpSpPr>
        <a:xfrm>
          <a:off x="0" y="0"/>
          <a:ext cx="0" cy="0"/>
          <a:chOff x="0" y="0"/>
          <a:chExt cx="0" cy="0"/>
        </a:xfrm>
      </p:grpSpPr>
      <p:sp>
        <p:nvSpPr>
          <p:cNvPr id="31" name="文本框 30"/>
          <p:cNvSpPr txBox="1"/>
          <p:nvPr/>
        </p:nvSpPr>
        <p:spPr>
          <a:xfrm>
            <a:off x="2078302" y="1431949"/>
            <a:ext cx="2401429" cy="485691"/>
          </a:xfrm>
          <a:prstGeom prst="rect">
            <a:avLst/>
          </a:prstGeom>
          <a:noFill/>
        </p:spPr>
        <p:txBody>
          <a:bodyPr wrap="square" rtlCol="0">
            <a:no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自动化细胞检测</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32" name="Rectangle 7"/>
          <p:cNvSpPr/>
          <p:nvPr/>
        </p:nvSpPr>
        <p:spPr bwMode="auto">
          <a:xfrm>
            <a:off x="1087120" y="1910715"/>
            <a:ext cx="4392295"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传统的细胞检测方法通常需要人工操作和耗费大量时间。自动化的细胞检测系统可以减轻人工工作负担，提高细胞分析的效率和准确性。</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5" name="文本框 34"/>
          <p:cNvSpPr txBox="1"/>
          <p:nvPr/>
        </p:nvSpPr>
        <p:spPr>
          <a:xfrm>
            <a:off x="7428877" y="1425599"/>
            <a:ext cx="2433860" cy="398780"/>
          </a:xfrm>
          <a:prstGeom prst="rect">
            <a:avLst/>
          </a:prstGeom>
          <a:noFill/>
        </p:spPr>
        <p:txBody>
          <a:bodyPr wrap="square" rtlCol="0">
            <a:sp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细胞分类和计数</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36" name="Rectangle 7"/>
          <p:cNvSpPr/>
          <p:nvPr/>
        </p:nvSpPr>
        <p:spPr bwMode="auto">
          <a:xfrm>
            <a:off x="6407150" y="1915160"/>
            <a:ext cx="4773930" cy="136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细胞检测系统能够快速而准确地对细胞图像进行分类和计数，帮助医疗工作人员更好地理解细胞结构和功能，加深对疾病发展和药物治疗的认识。</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7" name="文本框 36"/>
          <p:cNvSpPr txBox="1"/>
          <p:nvPr/>
        </p:nvSpPr>
        <p:spPr>
          <a:xfrm>
            <a:off x="2336747" y="4271649"/>
            <a:ext cx="2401429" cy="398780"/>
          </a:xfrm>
          <a:prstGeom prst="rect">
            <a:avLst/>
          </a:prstGeom>
          <a:noFill/>
        </p:spPr>
        <p:txBody>
          <a:bodyPr wrap="square" rtlCol="0">
            <a:sp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疾病诊断和治疗</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38" name="Rectangle 7"/>
          <p:cNvSpPr/>
          <p:nvPr/>
        </p:nvSpPr>
        <p:spPr bwMode="auto">
          <a:xfrm>
            <a:off x="1053465" y="4756785"/>
            <a:ext cx="4707890" cy="136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细胞检测系统在疾病诊断和治疗方面有着广泛的应用。通过分析细胞图像，可以帮助医生快速发现异常细胞和病理特征，提供更早的疾病诊断和治疗方案。</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39" name="文本框 38"/>
          <p:cNvSpPr txBox="1"/>
          <p:nvPr/>
        </p:nvSpPr>
        <p:spPr>
          <a:xfrm>
            <a:off x="7647952" y="4272680"/>
            <a:ext cx="2434632" cy="398780"/>
          </a:xfrm>
          <a:prstGeom prst="rect">
            <a:avLst/>
          </a:prstGeom>
          <a:noFill/>
        </p:spPr>
        <p:txBody>
          <a:bodyPr wrap="square" rtlCol="0">
            <a:spAutoFit/>
          </a:bodyPr>
          <a:lstStyle/>
          <a:p>
            <a:r>
              <a:rPr lang="zh-CN" altLang="en-US" sz="2000" b="1">
                <a:solidFill>
                  <a:schemeClr val="bg1"/>
                </a:solidFill>
                <a:latin typeface="微软雅黑 Light" panose="020B0502040204020203" pitchFamily="34" charset="-122"/>
                <a:ea typeface="微软雅黑 Light" panose="020B0502040204020203" pitchFamily="34" charset="-122"/>
              </a:rPr>
              <a:t>科学研究的推进</a:t>
            </a:r>
            <a:endParaRPr lang="zh-CN" altLang="en-US" sz="2000" b="1">
              <a:solidFill>
                <a:schemeClr val="bg1"/>
              </a:solidFill>
              <a:latin typeface="微软雅黑 Light" panose="020B0502040204020203" pitchFamily="34" charset="-122"/>
              <a:ea typeface="微软雅黑 Light" panose="020B0502040204020203" pitchFamily="34" charset="-122"/>
            </a:endParaRPr>
          </a:p>
        </p:txBody>
      </p:sp>
      <p:sp>
        <p:nvSpPr>
          <p:cNvPr id="40" name="Rectangle 7"/>
          <p:cNvSpPr/>
          <p:nvPr/>
        </p:nvSpPr>
        <p:spPr bwMode="auto">
          <a:xfrm>
            <a:off x="6332220" y="4766310"/>
            <a:ext cx="5264785" cy="192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just" defTabSz="967740" fontAlgn="base">
              <a:lnSpc>
                <a:spcPct val="200000"/>
              </a:lnSpc>
              <a:spcBef>
                <a:spcPct val="0"/>
              </a:spcBef>
              <a:spcAft>
                <a:spcPct val="0"/>
              </a:spcAft>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细胞检测系统可以为科学研究提供强大的工具和支持。研究人员可以利用该系统对细胞图像进行快速的大规模分析和统计，探索细胞结构和功能之间的关联，推动科学研究的进展。</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p:txBody>
      </p:sp>
      <p:sp>
        <p:nvSpPr>
          <p:cNvPr id="17" name="Rectangle 45"/>
          <p:cNvSpPr/>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lstStyle/>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项目</a:t>
            </a: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意义</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18" name="矩形 17"/>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细胞"/>
          <p:cNvPicPr>
            <a:picLocks noChangeAspect="1"/>
          </p:cNvPicPr>
          <p:nvPr/>
        </p:nvPicPr>
        <p:blipFill>
          <a:blip r:embed="rId1"/>
          <a:stretch>
            <a:fillRect/>
          </a:stretch>
        </p:blipFill>
        <p:spPr>
          <a:xfrm>
            <a:off x="2876720" y="706115"/>
            <a:ext cx="656643" cy="656643"/>
          </a:xfrm>
          <a:prstGeom prst="rect">
            <a:avLst/>
          </a:prstGeom>
        </p:spPr>
      </p:pic>
      <p:pic>
        <p:nvPicPr>
          <p:cNvPr id="5" name="图片 4" descr="个人诊断"/>
          <p:cNvPicPr>
            <a:picLocks noChangeAspect="1"/>
          </p:cNvPicPr>
          <p:nvPr/>
        </p:nvPicPr>
        <p:blipFill>
          <a:blip r:embed="rId2"/>
          <a:stretch>
            <a:fillRect/>
          </a:stretch>
        </p:blipFill>
        <p:spPr>
          <a:xfrm>
            <a:off x="3128993" y="3554309"/>
            <a:ext cx="569091" cy="569091"/>
          </a:xfrm>
          <a:prstGeom prst="rect">
            <a:avLst/>
          </a:prstGeom>
        </p:spPr>
      </p:pic>
      <p:pic>
        <p:nvPicPr>
          <p:cNvPr id="6" name="图片 5" descr="研究"/>
          <p:cNvPicPr>
            <a:picLocks noChangeAspect="1"/>
          </p:cNvPicPr>
          <p:nvPr/>
        </p:nvPicPr>
        <p:blipFill>
          <a:blip r:embed="rId3"/>
          <a:stretch>
            <a:fillRect/>
          </a:stretch>
        </p:blipFill>
        <p:spPr>
          <a:xfrm>
            <a:off x="8238867" y="3506953"/>
            <a:ext cx="700419" cy="700419"/>
          </a:xfrm>
          <a:prstGeom prst="rect">
            <a:avLst/>
          </a:prstGeom>
        </p:spPr>
      </p:pic>
      <p:pic>
        <p:nvPicPr>
          <p:cNvPr id="8" name="图片 7" descr="DNA检测"/>
          <p:cNvPicPr>
            <a:picLocks noChangeAspect="1"/>
          </p:cNvPicPr>
          <p:nvPr/>
        </p:nvPicPr>
        <p:blipFill>
          <a:blip r:embed="rId4"/>
          <a:stretch>
            <a:fillRect/>
          </a:stretch>
        </p:blipFill>
        <p:spPr>
          <a:xfrm>
            <a:off x="8215616" y="590550"/>
            <a:ext cx="744196" cy="7441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2" grpId="0"/>
      <p:bldP spid="36" grpId="0"/>
      <p:bldP spid="38" grpId="0"/>
      <p:bldP spid="40"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4" name="Group 15"/>
          <p:cNvGrpSpPr/>
          <p:nvPr/>
        </p:nvGrpSpPr>
        <p:grpSpPr>
          <a:xfrm>
            <a:off x="9639009" y="3928314"/>
            <a:ext cx="630790" cy="622969"/>
            <a:chOff x="6590322" y="2740893"/>
            <a:chExt cx="467298" cy="467298"/>
          </a:xfrm>
        </p:grpSpPr>
        <p:sp>
          <p:nvSpPr>
            <p:cNvPr id="75" name="Freeform 11"/>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76"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grpSp>
      <p:sp>
        <p:nvSpPr>
          <p:cNvPr id="78" name="Freeform 7"/>
          <p:cNvSpPr/>
          <p:nvPr/>
        </p:nvSpPr>
        <p:spPr bwMode="auto">
          <a:xfrm>
            <a:off x="1886585" y="2292350"/>
            <a:ext cx="628015" cy="622935"/>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grpSp>
        <p:nvGrpSpPr>
          <p:cNvPr id="80" name="Group 2"/>
          <p:cNvGrpSpPr/>
          <p:nvPr/>
        </p:nvGrpSpPr>
        <p:grpSpPr>
          <a:xfrm>
            <a:off x="4431728" y="3929842"/>
            <a:ext cx="627698" cy="619914"/>
            <a:chOff x="3635896" y="1825130"/>
            <a:chExt cx="465007" cy="465007"/>
          </a:xfrm>
        </p:grpSpPr>
        <p:sp>
          <p:nvSpPr>
            <p:cNvPr id="81" name="Freeform 8"/>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sp>
          <p:nvSpPr>
            <p:cNvPr id="82"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grpSp>
      <p:sp>
        <p:nvSpPr>
          <p:cNvPr id="87" name="Freeform 9"/>
          <p:cNvSpPr/>
          <p:nvPr/>
        </p:nvSpPr>
        <p:spPr bwMode="auto">
          <a:xfrm>
            <a:off x="6904355" y="2289175"/>
            <a:ext cx="628015" cy="626110"/>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rgbClr val="1F497D"/>
          </a:solidFill>
          <a:ln w="0">
            <a:noFill/>
            <a:prstDash val="solid"/>
            <a:round/>
          </a:ln>
        </p:spPr>
        <p:txBody>
          <a:bodyPr vert="horz" wrap="square" lIns="96757" tIns="48378" rIns="96757" bIns="48378" numCol="1" anchor="t" anchorCtr="0" compatLnSpc="1"/>
          <a:lstStyle/>
          <a:p>
            <a:pPr algn="ctr" defTabSz="967740" fontAlgn="base">
              <a:spcBef>
                <a:spcPct val="0"/>
              </a:spcBef>
              <a:spcAft>
                <a:spcPct val="0"/>
              </a:spcAft>
              <a:defRPr/>
            </a:pPr>
            <a:endParaRPr lang="en-US" sz="2965" kern="0">
              <a:solidFill>
                <a:srgbClr val="000000"/>
              </a:solidFill>
              <a:latin typeface="微软雅黑" panose="020B0503020204020204" charset="-122"/>
              <a:ea typeface="微软雅黑" panose="020B0503020204020204" charset="-122"/>
              <a:sym typeface="Gill Sans" charset="0"/>
            </a:endParaRPr>
          </a:p>
        </p:txBody>
      </p:sp>
      <p:cxnSp>
        <p:nvCxnSpPr>
          <p:cNvPr id="3" name="直接连接符 2"/>
          <p:cNvCxnSpPr/>
          <p:nvPr/>
        </p:nvCxnSpPr>
        <p:spPr>
          <a:xfrm flipV="1">
            <a:off x="0" y="2612079"/>
            <a:ext cx="1819275" cy="303371"/>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78" idx="8"/>
            <a:endCxn id="81" idx="20"/>
          </p:cNvCxnSpPr>
          <p:nvPr/>
        </p:nvCxnSpPr>
        <p:spPr>
          <a:xfrm>
            <a:off x="2474247" y="2759708"/>
            <a:ext cx="1997678" cy="1322822"/>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81" idx="4"/>
            <a:endCxn id="87" idx="15"/>
          </p:cNvCxnSpPr>
          <p:nvPr/>
        </p:nvCxnSpPr>
        <p:spPr>
          <a:xfrm flipV="1">
            <a:off x="5019229" y="2820783"/>
            <a:ext cx="1974718" cy="1261747"/>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87" idx="8"/>
            <a:endCxn id="75" idx="20"/>
          </p:cNvCxnSpPr>
          <p:nvPr/>
        </p:nvCxnSpPr>
        <p:spPr>
          <a:xfrm>
            <a:off x="7491777" y="2759707"/>
            <a:ext cx="2193614" cy="1324349"/>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5" idx="3"/>
          </p:cNvCxnSpPr>
          <p:nvPr/>
        </p:nvCxnSpPr>
        <p:spPr>
          <a:xfrm flipV="1">
            <a:off x="10177036" y="2820783"/>
            <a:ext cx="2014964" cy="1199144"/>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36"/>
          <p:cNvSpPr/>
          <p:nvPr/>
        </p:nvSpPr>
        <p:spPr bwMode="auto">
          <a:xfrm>
            <a:off x="961390" y="1677670"/>
            <a:ext cx="247840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深度学习模型：</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Yolo</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v5</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96" name="Rectangle 36"/>
          <p:cNvSpPr/>
          <p:nvPr/>
        </p:nvSpPr>
        <p:spPr bwMode="auto">
          <a:xfrm>
            <a:off x="3213735" y="4861560"/>
            <a:ext cx="312102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后端开发：</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P</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ython+Py</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torch</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99" name="Rectangle 36"/>
          <p:cNvSpPr/>
          <p:nvPr/>
        </p:nvSpPr>
        <p:spPr bwMode="auto">
          <a:xfrm>
            <a:off x="5981065" y="1679575"/>
            <a:ext cx="247840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数据库管理：</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M</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ySQL</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102" name="Rectangle 36"/>
          <p:cNvSpPr/>
          <p:nvPr/>
        </p:nvSpPr>
        <p:spPr bwMode="auto">
          <a:xfrm>
            <a:off x="8715375" y="4861560"/>
            <a:ext cx="2478405" cy="302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defTabSz="967740" fontAlgn="base">
              <a:lnSpc>
                <a:spcPct val="80000"/>
              </a:lnSpc>
              <a:spcBef>
                <a:spcPct val="0"/>
              </a:spcBef>
              <a:spcAft>
                <a:spcPct val="0"/>
              </a:spcAft>
            </a:pPr>
            <a:r>
              <a:rPr lang="zh-CN" altLang="en-US"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前端开发：</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P</a:t>
            </a:r>
            <a:r>
              <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rPr>
              <a:t>yQT</a:t>
            </a:r>
            <a:endParaRPr lang="en-US" altLang="zh-CN" b="1">
              <a:solidFill>
                <a:schemeClr val="bg1">
                  <a:lumMod val="75000"/>
                  <a:lumOff val="25000"/>
                </a:schemeClr>
              </a:solidFill>
              <a:latin typeface="微软雅黑" panose="020B0503020204020204" charset="-122"/>
              <a:ea typeface="微软雅黑" panose="020B0503020204020204" charset="-122"/>
              <a:cs typeface="Bebas Neue" charset="0"/>
              <a:sym typeface="Bebas Neue" charset="0"/>
            </a:endParaRPr>
          </a:p>
        </p:txBody>
      </p:sp>
      <p:sp>
        <p:nvSpPr>
          <p:cNvPr id="34" name="矩形 3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技术选型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4" name="图片 3" descr="6-医疗-神经网络 (1)"/>
          <p:cNvPicPr>
            <a:picLocks noChangeAspect="1"/>
          </p:cNvPicPr>
          <p:nvPr/>
        </p:nvPicPr>
        <p:blipFill>
          <a:blip r:embed="rId2"/>
          <a:stretch>
            <a:fillRect/>
          </a:stretch>
        </p:blipFill>
        <p:spPr>
          <a:xfrm>
            <a:off x="1961515" y="2373630"/>
            <a:ext cx="455780" cy="432000"/>
          </a:xfrm>
          <a:prstGeom prst="rect">
            <a:avLst/>
          </a:prstGeom>
        </p:spPr>
      </p:pic>
      <p:pic>
        <p:nvPicPr>
          <p:cNvPr id="6" name="图片 5" descr="数据库"/>
          <p:cNvPicPr>
            <a:picLocks noChangeAspect="1"/>
          </p:cNvPicPr>
          <p:nvPr/>
        </p:nvPicPr>
        <p:blipFill>
          <a:blip r:embed="rId3"/>
          <a:stretch>
            <a:fillRect/>
          </a:stretch>
        </p:blipFill>
        <p:spPr>
          <a:xfrm>
            <a:off x="6967855" y="2346325"/>
            <a:ext cx="504000" cy="504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17145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功能设计</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pic>
        <p:nvPicPr>
          <p:cNvPr id="3" name="图片 2"/>
          <p:cNvPicPr>
            <a:picLocks noChangeAspect="1"/>
          </p:cNvPicPr>
          <p:nvPr/>
        </p:nvPicPr>
        <p:blipFill>
          <a:blip r:embed="rId2"/>
          <a:stretch>
            <a:fillRect/>
          </a:stretch>
        </p:blipFill>
        <p:spPr>
          <a:xfrm>
            <a:off x="2490470" y="261620"/>
            <a:ext cx="7210425" cy="6334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17912"/>
            <a:ext cx="658906" cy="2622176"/>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5" name="文本框 4"/>
          <p:cNvSpPr txBox="1"/>
          <p:nvPr/>
        </p:nvSpPr>
        <p:spPr>
          <a:xfrm>
            <a:off x="69784" y="2517413"/>
            <a:ext cx="492443" cy="1956547"/>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rPr>
              <a:t>BUSINESS</a:t>
            </a:r>
            <a:endParaRPr kumimoji="0" lang="zh-CN" altLang="en-US" sz="2000" b="1" i="0" u="none" strike="noStrike" kern="1200" cap="none" spc="0" normalizeH="0" baseline="0" noProof="0">
              <a:ln>
                <a:noFill/>
              </a:ln>
              <a:solidFill>
                <a:srgbClr val="FFFFFF"/>
              </a:solidFill>
              <a:effectLst/>
              <a:uLnTx/>
              <a:uFillTx/>
              <a:latin typeface="Century Gothic" panose="020B0502020202020204"/>
              <a:ea typeface="微软雅黑" panose="020B0503020204020204" charset="-122"/>
              <a:cs typeface="+mn-cs"/>
            </a:endParaRPr>
          </a:p>
        </p:txBody>
      </p:sp>
      <p:sp>
        <p:nvSpPr>
          <p:cNvPr id="7" name="文本框 6"/>
          <p:cNvSpPr txBox="1"/>
          <p:nvPr/>
        </p:nvSpPr>
        <p:spPr>
          <a:xfrm>
            <a:off x="1472452" y="1976716"/>
            <a:ext cx="43429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rPr>
              <a:t>PART  TWO</a:t>
            </a:r>
            <a:endParaRPr kumimoji="0" lang="zh-CN" altLang="en-US" sz="4800" b="1" i="0" u="none" strike="noStrike" kern="1200" cap="none" spc="0" normalizeH="0" baseline="0" noProof="0">
              <a:ln>
                <a:noFill/>
              </a:ln>
              <a:solidFill>
                <a:srgbClr val="4F81BD"/>
              </a:solidFill>
              <a:effectLst/>
              <a:uLnTx/>
              <a:uFillTx/>
              <a:latin typeface="Century Gothic" panose="020B0502020202020204"/>
              <a:ea typeface="微软雅黑" panose="020B0503020204020204" charset="-122"/>
              <a:cs typeface="+mn-cs"/>
            </a:endParaRPr>
          </a:p>
        </p:txBody>
      </p:sp>
      <p:sp>
        <p:nvSpPr>
          <p:cNvPr id="8" name="文本框 7"/>
          <p:cNvSpPr txBox="1"/>
          <p:nvPr/>
        </p:nvSpPr>
        <p:spPr>
          <a:xfrm>
            <a:off x="1472451" y="2899432"/>
            <a:ext cx="4342939"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a:solidFill>
                  <a:schemeClr val="bg1"/>
                </a:solidFill>
                <a:latin typeface="微软雅黑 Light" panose="020B0502040204020203" pitchFamily="34" charset="-122"/>
                <a:ea typeface="微软雅黑 Light" panose="020B0502040204020203" pitchFamily="34" charset="-122"/>
                <a:sym typeface="+mn-ea"/>
              </a:rPr>
              <a:t>算</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法</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原</a:t>
            </a:r>
            <a:r>
              <a:rPr lang="en-US" altLang="zh-CN" sz="5400" b="1">
                <a:solidFill>
                  <a:schemeClr val="bg1"/>
                </a:solidFill>
                <a:latin typeface="微软雅黑 Light" panose="020B0502040204020203" pitchFamily="34" charset="-122"/>
                <a:ea typeface="微软雅黑 Light" panose="020B0502040204020203" pitchFamily="34" charset="-122"/>
                <a:sym typeface="+mn-ea"/>
              </a:rPr>
              <a:t> </a:t>
            </a:r>
            <a:r>
              <a:rPr lang="zh-CN" altLang="en-US" sz="5400" b="1">
                <a:solidFill>
                  <a:schemeClr val="bg1"/>
                </a:solidFill>
                <a:latin typeface="微软雅黑 Light" panose="020B0502040204020203" pitchFamily="34" charset="-122"/>
                <a:ea typeface="微软雅黑 Light" panose="020B0502040204020203" pitchFamily="34" charset="-122"/>
                <a:sym typeface="+mn-ea"/>
              </a:rPr>
              <a:t>理</a:t>
            </a:r>
            <a:endParaRPr kumimoji="0" lang="zh-CN" altLang="en-US" sz="5400" b="1"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文本框 9"/>
          <p:cNvSpPr txBox="1"/>
          <p:nvPr>
            <p:custDataLst>
              <p:tags r:id="rId1"/>
            </p:custDataLst>
          </p:nvPr>
        </p:nvSpPr>
        <p:spPr>
          <a:xfrm>
            <a:off x="1472451" y="3853969"/>
            <a:ext cx="6010899" cy="138366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介绍</a:t>
            </a:r>
            <a:r>
              <a:rPr lang="en-US" altLang="zh-CN"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Yolov5</a:t>
            </a:r>
            <a:r>
              <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rPr>
              <a:t>算法原理，训练策略与算法设计</a:t>
            </a:r>
            <a:endParaRPr lang="zh-CN" altLang="en-US" sz="1400" spc="106">
              <a:solidFill>
                <a:schemeClr val="bg1">
                  <a:lumMod val="65000"/>
                  <a:lumOff val="35000"/>
                </a:schemeClr>
              </a:solidFill>
              <a:latin typeface="微软雅黑" panose="020B0503020204020204" charset="-122"/>
              <a:ea typeface="微软雅黑" panose="020B0503020204020204" charset="-122"/>
              <a:cs typeface="Lato Light" charset="0"/>
              <a:sym typeface="Lato Light" charset="0"/>
            </a:endParaRPr>
          </a:p>
          <a:p>
            <a:pPr marL="0" marR="0" lvl="0" indent="0" algn="l" defTabSz="914400" rtl="0" eaLnBrk="1" fontAlgn="auto" latinLnBrk="0" hangingPunct="1">
              <a:lnSpc>
                <a:spcPct val="200000"/>
              </a:lnSpc>
              <a:spcBef>
                <a:spcPts val="0"/>
              </a:spcBef>
              <a:spcAft>
                <a:spcPts val="0"/>
              </a:spcAft>
              <a:buClrTx/>
              <a:buSzTx/>
              <a:buFontTx/>
              <a:buNone/>
              <a:defRPr/>
            </a:pPr>
            <a:r>
              <a:rPr lang="zh-CN" altLang="en-US" sz="1400" spc="106">
                <a:solidFill>
                  <a:schemeClr val="bg1">
                    <a:lumMod val="65000"/>
                    <a:lumOff val="35000"/>
                  </a:schemeClr>
                </a:solidFill>
                <a:ea typeface="微软雅黑" panose="020B0503020204020204" charset="-122"/>
                <a:cs typeface="+mn-lt"/>
                <a:sym typeface="Lato Light" charset="0"/>
              </a:rPr>
              <a:t>Introduction of Yolov5 algorithm principle, training strategy and algorithm design</a:t>
            </a:r>
            <a:endParaRPr lang="zh-CN" altLang="en-US" sz="1400" spc="106">
              <a:solidFill>
                <a:schemeClr val="bg1">
                  <a:lumMod val="65000"/>
                  <a:lumOff val="35000"/>
                </a:schemeClr>
              </a:solidFill>
              <a:ea typeface="微软雅黑" panose="020B0503020204020204" charset="-122"/>
              <a:cs typeface="+mn-lt"/>
              <a:sym typeface="Lato Light" charset="0"/>
            </a:endParaRPr>
          </a:p>
        </p:txBody>
      </p:sp>
      <p:cxnSp>
        <p:nvCxnSpPr>
          <p:cNvPr id="12" name="直接连接符 11"/>
          <p:cNvCxnSpPr/>
          <p:nvPr/>
        </p:nvCxnSpPr>
        <p:spPr>
          <a:xfrm>
            <a:off x="1667436" y="3853969"/>
            <a:ext cx="914400" cy="0"/>
          </a:xfrm>
          <a:prstGeom prst="line">
            <a:avLst/>
          </a:prstGeom>
          <a:ln w="41275">
            <a:solidFill>
              <a:srgbClr val="4F81BD"/>
            </a:solidFill>
          </a:ln>
        </p:spPr>
        <p:style>
          <a:lnRef idx="1">
            <a:schemeClr val="accent1"/>
          </a:lnRef>
          <a:fillRef idx="0">
            <a:schemeClr val="accent1"/>
          </a:fillRef>
          <a:effectRef idx="0">
            <a:schemeClr val="accent1"/>
          </a:effectRef>
          <a:fontRef idx="minor">
            <a:schemeClr val="tx1"/>
          </a:fontRef>
        </p:style>
      </p:cxnSp>
      <p:sp>
        <p:nvSpPr>
          <p:cNvPr id="13" name="平行四边形 6"/>
          <p:cNvSpPr/>
          <p:nvPr/>
        </p:nvSpPr>
        <p:spPr>
          <a:xfrm rot="19586943">
            <a:off x="6535437" y="2121759"/>
            <a:ext cx="3911158" cy="1770937"/>
          </a:xfrm>
          <a:custGeom>
            <a:avLst/>
            <a:gdLst>
              <a:gd name="connsiteX0" fmla="*/ 0 w 4606366"/>
              <a:gd name="connsiteY0" fmla="*/ 1274301 h 1274301"/>
              <a:gd name="connsiteX1" fmla="*/ 318575 w 4606366"/>
              <a:gd name="connsiteY1" fmla="*/ 0 h 1274301"/>
              <a:gd name="connsiteX2" fmla="*/ 4606366 w 4606366"/>
              <a:gd name="connsiteY2" fmla="*/ 0 h 1274301"/>
              <a:gd name="connsiteX3" fmla="*/ 4287791 w 4606366"/>
              <a:gd name="connsiteY3" fmla="*/ 1274301 h 1274301"/>
              <a:gd name="connsiteX4" fmla="*/ 0 w 4606366"/>
              <a:gd name="connsiteY4" fmla="*/ 1274301 h 1274301"/>
              <a:gd name="connsiteX0-1" fmla="*/ 0 w 4606366"/>
              <a:gd name="connsiteY0-2" fmla="*/ 1274301 h 1274301"/>
              <a:gd name="connsiteX1-3" fmla="*/ 131438 w 4606366"/>
              <a:gd name="connsiteY1-4" fmla="*/ 682608 h 1274301"/>
              <a:gd name="connsiteX2-5" fmla="*/ 318575 w 4606366"/>
              <a:gd name="connsiteY2-6" fmla="*/ 0 h 1274301"/>
              <a:gd name="connsiteX3-7" fmla="*/ 4606366 w 4606366"/>
              <a:gd name="connsiteY3-8" fmla="*/ 0 h 1274301"/>
              <a:gd name="connsiteX4-9" fmla="*/ 4287791 w 4606366"/>
              <a:gd name="connsiteY4-10" fmla="*/ 1274301 h 1274301"/>
              <a:gd name="connsiteX5" fmla="*/ 0 w 4606366"/>
              <a:gd name="connsiteY5" fmla="*/ 1274301 h 1274301"/>
              <a:gd name="connsiteX0-11" fmla="*/ 345969 w 4474928"/>
              <a:gd name="connsiteY0-12" fmla="*/ 1284331 h 1284331"/>
              <a:gd name="connsiteX1-13" fmla="*/ 0 w 4474928"/>
              <a:gd name="connsiteY1-14" fmla="*/ 682608 h 1284331"/>
              <a:gd name="connsiteX2-15" fmla="*/ 187137 w 4474928"/>
              <a:gd name="connsiteY2-16" fmla="*/ 0 h 1284331"/>
              <a:gd name="connsiteX3-17" fmla="*/ 4474928 w 4474928"/>
              <a:gd name="connsiteY3-18" fmla="*/ 0 h 1284331"/>
              <a:gd name="connsiteX4-19" fmla="*/ 4156353 w 4474928"/>
              <a:gd name="connsiteY4-20" fmla="*/ 1274301 h 1284331"/>
              <a:gd name="connsiteX5-21" fmla="*/ 345969 w 4474928"/>
              <a:gd name="connsiteY5-22" fmla="*/ 1284331 h 1284331"/>
              <a:gd name="connsiteX0-23" fmla="*/ 554298 w 4683257"/>
              <a:gd name="connsiteY0-24" fmla="*/ 1284331 h 1284331"/>
              <a:gd name="connsiteX1-25" fmla="*/ 0 w 4683257"/>
              <a:gd name="connsiteY1-26" fmla="*/ 899429 h 1284331"/>
              <a:gd name="connsiteX2-27" fmla="*/ 395466 w 4683257"/>
              <a:gd name="connsiteY2-28" fmla="*/ 0 h 1284331"/>
              <a:gd name="connsiteX3-29" fmla="*/ 4683257 w 4683257"/>
              <a:gd name="connsiteY3-30" fmla="*/ 0 h 1284331"/>
              <a:gd name="connsiteX4-31" fmla="*/ 4364682 w 4683257"/>
              <a:gd name="connsiteY4-32" fmla="*/ 1274301 h 1284331"/>
              <a:gd name="connsiteX5-33" fmla="*/ 554298 w 4683257"/>
              <a:gd name="connsiteY5-34" fmla="*/ 1284331 h 1284331"/>
              <a:gd name="connsiteX0-35" fmla="*/ 408846 w 4683257"/>
              <a:gd name="connsiteY0-36" fmla="*/ 1284683 h 1284683"/>
              <a:gd name="connsiteX1-37" fmla="*/ 0 w 4683257"/>
              <a:gd name="connsiteY1-38" fmla="*/ 899429 h 1284683"/>
              <a:gd name="connsiteX2-39" fmla="*/ 395466 w 4683257"/>
              <a:gd name="connsiteY2-40" fmla="*/ 0 h 1284683"/>
              <a:gd name="connsiteX3-41" fmla="*/ 4683257 w 4683257"/>
              <a:gd name="connsiteY3-42" fmla="*/ 0 h 1284683"/>
              <a:gd name="connsiteX4-43" fmla="*/ 4364682 w 4683257"/>
              <a:gd name="connsiteY4-44" fmla="*/ 1274301 h 1284683"/>
              <a:gd name="connsiteX5-45" fmla="*/ 408846 w 4683257"/>
              <a:gd name="connsiteY5-46" fmla="*/ 1284683 h 1284683"/>
              <a:gd name="connsiteX0-47" fmla="*/ 1459511 w 5733922"/>
              <a:gd name="connsiteY0-48" fmla="*/ 1287609 h 1287609"/>
              <a:gd name="connsiteX1-49" fmla="*/ 1050665 w 5733922"/>
              <a:gd name="connsiteY1-50" fmla="*/ 902355 h 1287609"/>
              <a:gd name="connsiteX2-51" fmla="*/ 0 w 5733922"/>
              <a:gd name="connsiteY2-52" fmla="*/ 0 h 1287609"/>
              <a:gd name="connsiteX3-53" fmla="*/ 5733922 w 5733922"/>
              <a:gd name="connsiteY3-54" fmla="*/ 2926 h 1287609"/>
              <a:gd name="connsiteX4-55" fmla="*/ 5415347 w 5733922"/>
              <a:gd name="connsiteY4-56" fmla="*/ 1277227 h 1287609"/>
              <a:gd name="connsiteX5-57" fmla="*/ 1459511 w 5733922"/>
              <a:gd name="connsiteY5-58" fmla="*/ 1287609 h 1287609"/>
              <a:gd name="connsiteX0-59" fmla="*/ 1459511 w 5733922"/>
              <a:gd name="connsiteY0-60" fmla="*/ 1287609 h 1287609"/>
              <a:gd name="connsiteX1-61" fmla="*/ 1531017 w 5733922"/>
              <a:gd name="connsiteY1-62" fmla="*/ 544015 h 1287609"/>
              <a:gd name="connsiteX2-63" fmla="*/ 0 w 5733922"/>
              <a:gd name="connsiteY2-64" fmla="*/ 0 h 1287609"/>
              <a:gd name="connsiteX3-65" fmla="*/ 5733922 w 5733922"/>
              <a:gd name="connsiteY3-66" fmla="*/ 2926 h 1287609"/>
              <a:gd name="connsiteX4-67" fmla="*/ 5415347 w 5733922"/>
              <a:gd name="connsiteY4-68" fmla="*/ 1277227 h 1287609"/>
              <a:gd name="connsiteX5-69" fmla="*/ 1459511 w 5733922"/>
              <a:gd name="connsiteY5-70" fmla="*/ 1287609 h 1287609"/>
              <a:gd name="connsiteX0-71" fmla="*/ 1459511 w 5733922"/>
              <a:gd name="connsiteY0-72" fmla="*/ 1287609 h 1287609"/>
              <a:gd name="connsiteX1-73" fmla="*/ 1531017 w 5733922"/>
              <a:gd name="connsiteY1-74" fmla="*/ 544015 h 1287609"/>
              <a:gd name="connsiteX2-75" fmla="*/ 854662 w 5733922"/>
              <a:gd name="connsiteY2-76" fmla="*/ 311936 h 1287609"/>
              <a:gd name="connsiteX3-77" fmla="*/ 0 w 5733922"/>
              <a:gd name="connsiteY3-78" fmla="*/ 0 h 1287609"/>
              <a:gd name="connsiteX4-79" fmla="*/ 5733922 w 5733922"/>
              <a:gd name="connsiteY4-80" fmla="*/ 2926 h 1287609"/>
              <a:gd name="connsiteX5-81" fmla="*/ 5415347 w 5733922"/>
              <a:gd name="connsiteY5-82" fmla="*/ 1277227 h 1287609"/>
              <a:gd name="connsiteX6" fmla="*/ 1459511 w 5733922"/>
              <a:gd name="connsiteY6" fmla="*/ 1287609 h 1287609"/>
              <a:gd name="connsiteX0-83" fmla="*/ 1459511 w 5733922"/>
              <a:gd name="connsiteY0-84" fmla="*/ 1287609 h 1287609"/>
              <a:gd name="connsiteX1-85" fmla="*/ 1531017 w 5733922"/>
              <a:gd name="connsiteY1-86" fmla="*/ 544015 h 1287609"/>
              <a:gd name="connsiteX2-87" fmla="*/ 492945 w 5733922"/>
              <a:gd name="connsiteY2-88" fmla="*/ 516134 h 1287609"/>
              <a:gd name="connsiteX3-89" fmla="*/ 0 w 5733922"/>
              <a:gd name="connsiteY3-90" fmla="*/ 0 h 1287609"/>
              <a:gd name="connsiteX4-91" fmla="*/ 5733922 w 5733922"/>
              <a:gd name="connsiteY4-92" fmla="*/ 2926 h 1287609"/>
              <a:gd name="connsiteX5-93" fmla="*/ 5415347 w 5733922"/>
              <a:gd name="connsiteY5-94" fmla="*/ 1277227 h 1287609"/>
              <a:gd name="connsiteX6-95" fmla="*/ 1459511 w 5733922"/>
              <a:gd name="connsiteY6-96" fmla="*/ 1287609 h 1287609"/>
              <a:gd name="connsiteX0-97" fmla="*/ 966566 w 5240977"/>
              <a:gd name="connsiteY0-98" fmla="*/ 1284683 h 1284683"/>
              <a:gd name="connsiteX1-99" fmla="*/ 1038072 w 5240977"/>
              <a:gd name="connsiteY1-100" fmla="*/ 541089 h 1284683"/>
              <a:gd name="connsiteX2-101" fmla="*/ 0 w 5240977"/>
              <a:gd name="connsiteY2-102" fmla="*/ 513208 h 1284683"/>
              <a:gd name="connsiteX3-103" fmla="*/ 191133 w 5240977"/>
              <a:gd name="connsiteY3-104" fmla="*/ 5694 h 1284683"/>
              <a:gd name="connsiteX4-105" fmla="*/ 5240977 w 5240977"/>
              <a:gd name="connsiteY4-106" fmla="*/ 0 h 1284683"/>
              <a:gd name="connsiteX5-107" fmla="*/ 4922402 w 5240977"/>
              <a:gd name="connsiteY5-108" fmla="*/ 1274301 h 1284683"/>
              <a:gd name="connsiteX6-109" fmla="*/ 966566 w 5240977"/>
              <a:gd name="connsiteY6-110" fmla="*/ 1284683 h 1284683"/>
              <a:gd name="connsiteX0-111" fmla="*/ 1517487 w 5791898"/>
              <a:gd name="connsiteY0-112" fmla="*/ 1284683 h 1284683"/>
              <a:gd name="connsiteX1-113" fmla="*/ 1588993 w 5791898"/>
              <a:gd name="connsiteY1-114" fmla="*/ 541089 h 1284683"/>
              <a:gd name="connsiteX2-115" fmla="*/ 0 w 5791898"/>
              <a:gd name="connsiteY2-116" fmla="*/ 509160 h 1284683"/>
              <a:gd name="connsiteX3-117" fmla="*/ 742054 w 5791898"/>
              <a:gd name="connsiteY3-118" fmla="*/ 5694 h 1284683"/>
              <a:gd name="connsiteX4-119" fmla="*/ 5791898 w 5791898"/>
              <a:gd name="connsiteY4-120" fmla="*/ 0 h 1284683"/>
              <a:gd name="connsiteX5-121" fmla="*/ 5473323 w 5791898"/>
              <a:gd name="connsiteY5-122" fmla="*/ 1274301 h 1284683"/>
              <a:gd name="connsiteX6-123" fmla="*/ 1517487 w 5791898"/>
              <a:gd name="connsiteY6-124" fmla="*/ 1284683 h 1284683"/>
              <a:gd name="connsiteX0-125" fmla="*/ 1517487 w 5791898"/>
              <a:gd name="connsiteY0-126" fmla="*/ 1284683 h 1284683"/>
              <a:gd name="connsiteX1-127" fmla="*/ 1024276 w 5791898"/>
              <a:gd name="connsiteY1-128" fmla="*/ 532320 h 1284683"/>
              <a:gd name="connsiteX2-129" fmla="*/ 0 w 5791898"/>
              <a:gd name="connsiteY2-130" fmla="*/ 509160 h 1284683"/>
              <a:gd name="connsiteX3-131" fmla="*/ 742054 w 5791898"/>
              <a:gd name="connsiteY3-132" fmla="*/ 5694 h 1284683"/>
              <a:gd name="connsiteX4-133" fmla="*/ 5791898 w 5791898"/>
              <a:gd name="connsiteY4-134" fmla="*/ 0 h 1284683"/>
              <a:gd name="connsiteX5-135" fmla="*/ 5473323 w 5791898"/>
              <a:gd name="connsiteY5-136" fmla="*/ 1274301 h 1284683"/>
              <a:gd name="connsiteX6-137" fmla="*/ 1517487 w 5791898"/>
              <a:gd name="connsiteY6-138" fmla="*/ 1284683 h 1284683"/>
              <a:gd name="connsiteX0-139" fmla="*/ 1517487 w 5797578"/>
              <a:gd name="connsiteY0-140" fmla="*/ 1278989 h 1278989"/>
              <a:gd name="connsiteX1-141" fmla="*/ 1024276 w 5797578"/>
              <a:gd name="connsiteY1-142" fmla="*/ 526626 h 1278989"/>
              <a:gd name="connsiteX2-143" fmla="*/ 0 w 5797578"/>
              <a:gd name="connsiteY2-144" fmla="*/ 503466 h 1278989"/>
              <a:gd name="connsiteX3-145" fmla="*/ 742054 w 5797578"/>
              <a:gd name="connsiteY3-146" fmla="*/ 0 h 1278989"/>
              <a:gd name="connsiteX4-147" fmla="*/ 5797578 w 5797578"/>
              <a:gd name="connsiteY4-148" fmla="*/ 35636 h 1278989"/>
              <a:gd name="connsiteX5-149" fmla="*/ 5473323 w 5797578"/>
              <a:gd name="connsiteY5-150" fmla="*/ 1268607 h 1278989"/>
              <a:gd name="connsiteX6-151" fmla="*/ 1517487 w 5797578"/>
              <a:gd name="connsiteY6-152" fmla="*/ 1278989 h 12789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95" y="connsiteY6-96"/>
              </a:cxn>
            </a:cxnLst>
            <a:rect l="l" t="t" r="r" b="b"/>
            <a:pathLst>
              <a:path w="5797578" h="1278989">
                <a:moveTo>
                  <a:pt x="1517487" y="1278989"/>
                </a:moveTo>
                <a:lnTo>
                  <a:pt x="1024276" y="526626"/>
                </a:lnTo>
                <a:lnTo>
                  <a:pt x="0" y="503466"/>
                </a:lnTo>
                <a:lnTo>
                  <a:pt x="742054" y="0"/>
                </a:lnTo>
                <a:lnTo>
                  <a:pt x="5797578" y="35636"/>
                </a:lnTo>
                <a:lnTo>
                  <a:pt x="5473323" y="1268607"/>
                </a:lnTo>
                <a:lnTo>
                  <a:pt x="1517487" y="1278989"/>
                </a:lnTo>
                <a:close/>
              </a:path>
            </a:pathLst>
          </a:custGeom>
          <a:solidFill>
            <a:srgbClr val="DFDF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4" name="等腰三角形 13"/>
          <p:cNvSpPr/>
          <p:nvPr/>
        </p:nvSpPr>
        <p:spPr>
          <a:xfrm rot="8681015">
            <a:off x="8162044" y="2884806"/>
            <a:ext cx="999067" cy="861264"/>
          </a:xfrm>
          <a:prstGeom prst="triangle">
            <a:avLst/>
          </a:prstGeom>
          <a:solidFill>
            <a:schemeClr val="tx1">
              <a:lumMod val="85000"/>
              <a:alpha val="7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5" name="等腰三角形 14"/>
          <p:cNvSpPr/>
          <p:nvPr/>
        </p:nvSpPr>
        <p:spPr>
          <a:xfrm rot="8681015">
            <a:off x="8198958" y="4177212"/>
            <a:ext cx="510208" cy="439834"/>
          </a:xfrm>
          <a:prstGeom prst="triangle">
            <a:avLst/>
          </a:prstGeom>
          <a:solidFill>
            <a:srgbClr val="00B0F0"/>
          </a:solidFill>
          <a:ln>
            <a:noFill/>
          </a:ln>
          <a:effectLst>
            <a:outerShdw blurRad="50800" dir="30000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8" name="等腰三角形 17"/>
          <p:cNvSpPr/>
          <p:nvPr/>
        </p:nvSpPr>
        <p:spPr>
          <a:xfrm rot="8681015">
            <a:off x="10119695" y="4386967"/>
            <a:ext cx="510208" cy="439834"/>
          </a:xfrm>
          <a:prstGeom prst="triangle">
            <a:avLst/>
          </a:prstGeom>
          <a:solidFill>
            <a:srgbClr val="DEDED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19" name="菱形 10"/>
          <p:cNvSpPr/>
          <p:nvPr/>
        </p:nvSpPr>
        <p:spPr>
          <a:xfrm>
            <a:off x="8873922" y="1583297"/>
            <a:ext cx="3296384" cy="2010385"/>
          </a:xfrm>
          <a:custGeom>
            <a:avLst/>
            <a:gdLst>
              <a:gd name="connsiteX0" fmla="*/ 0 w 3242596"/>
              <a:gd name="connsiteY0" fmla="*/ 1032087 h 2064173"/>
              <a:gd name="connsiteX1" fmla="*/ 1621298 w 3242596"/>
              <a:gd name="connsiteY1" fmla="*/ 0 h 2064173"/>
              <a:gd name="connsiteX2" fmla="*/ 3242596 w 3242596"/>
              <a:gd name="connsiteY2" fmla="*/ 1032087 h 2064173"/>
              <a:gd name="connsiteX3" fmla="*/ 1621298 w 3242596"/>
              <a:gd name="connsiteY3" fmla="*/ 2064173 h 2064173"/>
              <a:gd name="connsiteX4" fmla="*/ 0 w 3242596"/>
              <a:gd name="connsiteY4" fmla="*/ 1032087 h 2064173"/>
              <a:gd name="connsiteX0-1" fmla="*/ 0 w 3296384"/>
              <a:gd name="connsiteY0-2" fmla="*/ 1032087 h 2064173"/>
              <a:gd name="connsiteX1-3" fmla="*/ 1621298 w 3296384"/>
              <a:gd name="connsiteY1-4" fmla="*/ 0 h 2064173"/>
              <a:gd name="connsiteX2-5" fmla="*/ 3296384 w 3296384"/>
              <a:gd name="connsiteY2-6" fmla="*/ 1045534 h 2064173"/>
              <a:gd name="connsiteX3-7" fmla="*/ 1621298 w 3296384"/>
              <a:gd name="connsiteY3-8" fmla="*/ 2064173 h 2064173"/>
              <a:gd name="connsiteX4-9" fmla="*/ 0 w 3296384"/>
              <a:gd name="connsiteY4-10" fmla="*/ 1032087 h 2064173"/>
              <a:gd name="connsiteX0-11" fmla="*/ 0 w 3296384"/>
              <a:gd name="connsiteY0-12" fmla="*/ 1032087 h 2010385"/>
              <a:gd name="connsiteX1-13" fmla="*/ 1621298 w 3296384"/>
              <a:gd name="connsiteY1-14" fmla="*/ 0 h 2010385"/>
              <a:gd name="connsiteX2-15" fmla="*/ 3296384 w 3296384"/>
              <a:gd name="connsiteY2-16" fmla="*/ 1045534 h 2010385"/>
              <a:gd name="connsiteX3-17" fmla="*/ 1621298 w 3296384"/>
              <a:gd name="connsiteY3-18" fmla="*/ 2010385 h 2010385"/>
              <a:gd name="connsiteX4-19" fmla="*/ 0 w 3296384"/>
              <a:gd name="connsiteY4-20" fmla="*/ 1032087 h 20103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6384" h="2010385">
                <a:moveTo>
                  <a:pt x="0" y="1032087"/>
                </a:moveTo>
                <a:lnTo>
                  <a:pt x="1621298" y="0"/>
                </a:lnTo>
                <a:lnTo>
                  <a:pt x="3296384" y="1045534"/>
                </a:lnTo>
                <a:lnTo>
                  <a:pt x="1621298" y="2010385"/>
                </a:lnTo>
                <a:lnTo>
                  <a:pt x="0" y="1032087"/>
                </a:lnTo>
                <a:close/>
              </a:path>
            </a:pathLst>
          </a:custGeom>
          <a:solidFill>
            <a:schemeClr val="tx1"/>
          </a:solidFill>
          <a:ln>
            <a:noFill/>
          </a:ln>
          <a:effectLst>
            <a:outerShdw blurRad="381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0" name="平行四边形 11"/>
          <p:cNvSpPr/>
          <p:nvPr/>
        </p:nvSpPr>
        <p:spPr>
          <a:xfrm>
            <a:off x="8837594" y="2171947"/>
            <a:ext cx="2554711" cy="1416848"/>
          </a:xfrm>
          <a:custGeom>
            <a:avLst/>
            <a:gdLst>
              <a:gd name="connsiteX0" fmla="*/ 0 w 1723446"/>
              <a:gd name="connsiteY0" fmla="*/ 1295824 h 1295824"/>
              <a:gd name="connsiteX1" fmla="*/ 323956 w 1723446"/>
              <a:gd name="connsiteY1" fmla="*/ 0 h 1295824"/>
              <a:gd name="connsiteX2" fmla="*/ 1723446 w 1723446"/>
              <a:gd name="connsiteY2" fmla="*/ 0 h 1295824"/>
              <a:gd name="connsiteX3" fmla="*/ 1399490 w 1723446"/>
              <a:gd name="connsiteY3" fmla="*/ 1295824 h 1295824"/>
              <a:gd name="connsiteX4" fmla="*/ 0 w 1723446"/>
              <a:gd name="connsiteY4" fmla="*/ 1295824 h 1295824"/>
              <a:gd name="connsiteX0-1" fmla="*/ 79456 w 1802902"/>
              <a:gd name="connsiteY0-2" fmla="*/ 1295824 h 1295824"/>
              <a:gd name="connsiteX1-3" fmla="*/ 0 w 1802902"/>
              <a:gd name="connsiteY1-4" fmla="*/ 201706 h 1295824"/>
              <a:gd name="connsiteX2-5" fmla="*/ 1802902 w 1802902"/>
              <a:gd name="connsiteY2-6" fmla="*/ 0 h 1295824"/>
              <a:gd name="connsiteX3-7" fmla="*/ 1478946 w 1802902"/>
              <a:gd name="connsiteY3-8" fmla="*/ 1295824 h 1295824"/>
              <a:gd name="connsiteX4-9" fmla="*/ 79456 w 1802902"/>
              <a:gd name="connsiteY4-10" fmla="*/ 1295824 h 1295824"/>
              <a:gd name="connsiteX0-11" fmla="*/ 79456 w 1478946"/>
              <a:gd name="connsiteY0-12" fmla="*/ 1524424 h 1524424"/>
              <a:gd name="connsiteX1-13" fmla="*/ 0 w 1478946"/>
              <a:gd name="connsiteY1-14" fmla="*/ 430306 h 1524424"/>
              <a:gd name="connsiteX2-15" fmla="*/ 740585 w 1478946"/>
              <a:gd name="connsiteY2-16" fmla="*/ 0 h 1524424"/>
              <a:gd name="connsiteX3-17" fmla="*/ 1478946 w 1478946"/>
              <a:gd name="connsiteY3-18" fmla="*/ 1524424 h 1524424"/>
              <a:gd name="connsiteX4-19" fmla="*/ 79456 w 1478946"/>
              <a:gd name="connsiteY4-20" fmla="*/ 1524424 h 1524424"/>
              <a:gd name="connsiteX0-21" fmla="*/ 79456 w 2554711"/>
              <a:gd name="connsiteY0-22" fmla="*/ 1524424 h 1524424"/>
              <a:gd name="connsiteX1-23" fmla="*/ 0 w 2554711"/>
              <a:gd name="connsiteY1-24" fmla="*/ 430306 h 1524424"/>
              <a:gd name="connsiteX2-25" fmla="*/ 740585 w 2554711"/>
              <a:gd name="connsiteY2-26" fmla="*/ 0 h 1524424"/>
              <a:gd name="connsiteX3-27" fmla="*/ 2554711 w 2554711"/>
              <a:gd name="connsiteY3-28" fmla="*/ 905859 h 1524424"/>
              <a:gd name="connsiteX4-29" fmla="*/ 79456 w 2554711"/>
              <a:gd name="connsiteY4-30" fmla="*/ 1524424 h 1524424"/>
              <a:gd name="connsiteX0-31" fmla="*/ 1625868 w 2554711"/>
              <a:gd name="connsiteY0-32" fmla="*/ 1349612 h 1349612"/>
              <a:gd name="connsiteX1-33" fmla="*/ 0 w 2554711"/>
              <a:gd name="connsiteY1-34" fmla="*/ 430306 h 1349612"/>
              <a:gd name="connsiteX2-35" fmla="*/ 740585 w 2554711"/>
              <a:gd name="connsiteY2-36" fmla="*/ 0 h 1349612"/>
              <a:gd name="connsiteX3-37" fmla="*/ 2554711 w 2554711"/>
              <a:gd name="connsiteY3-38" fmla="*/ 905859 h 1349612"/>
              <a:gd name="connsiteX4-39" fmla="*/ 1625868 w 2554711"/>
              <a:gd name="connsiteY4-40" fmla="*/ 1349612 h 1349612"/>
              <a:gd name="connsiteX0-41" fmla="*/ 1666209 w 2554711"/>
              <a:gd name="connsiteY0-42" fmla="*/ 1376506 h 1376506"/>
              <a:gd name="connsiteX1-43" fmla="*/ 0 w 2554711"/>
              <a:gd name="connsiteY1-44" fmla="*/ 430306 h 1376506"/>
              <a:gd name="connsiteX2-45" fmla="*/ 740585 w 2554711"/>
              <a:gd name="connsiteY2-46" fmla="*/ 0 h 1376506"/>
              <a:gd name="connsiteX3-47" fmla="*/ 2554711 w 2554711"/>
              <a:gd name="connsiteY3-48" fmla="*/ 905859 h 1376506"/>
              <a:gd name="connsiteX4-49" fmla="*/ 1666209 w 2554711"/>
              <a:gd name="connsiteY4-50" fmla="*/ 1376506 h 1376506"/>
              <a:gd name="connsiteX0-51" fmla="*/ 1666209 w 2554711"/>
              <a:gd name="connsiteY0-52" fmla="*/ 1416848 h 1416848"/>
              <a:gd name="connsiteX1-53" fmla="*/ 0 w 2554711"/>
              <a:gd name="connsiteY1-54" fmla="*/ 470648 h 1416848"/>
              <a:gd name="connsiteX2-55" fmla="*/ 713691 w 2554711"/>
              <a:gd name="connsiteY2-56" fmla="*/ 0 h 1416848"/>
              <a:gd name="connsiteX3-57" fmla="*/ 2554711 w 2554711"/>
              <a:gd name="connsiteY3-58" fmla="*/ 946201 h 1416848"/>
              <a:gd name="connsiteX4-59" fmla="*/ 1666209 w 2554711"/>
              <a:gd name="connsiteY4-60" fmla="*/ 1416848 h 14168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54711" h="1416848">
                <a:moveTo>
                  <a:pt x="1666209" y="1416848"/>
                </a:moveTo>
                <a:lnTo>
                  <a:pt x="0" y="470648"/>
                </a:lnTo>
                <a:lnTo>
                  <a:pt x="713691" y="0"/>
                </a:lnTo>
                <a:lnTo>
                  <a:pt x="2554711" y="946201"/>
                </a:lnTo>
                <a:lnTo>
                  <a:pt x="1666209" y="1416848"/>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1" name="等腰三角形 12"/>
          <p:cNvSpPr/>
          <p:nvPr/>
        </p:nvSpPr>
        <p:spPr>
          <a:xfrm rot="19800000">
            <a:off x="11079596" y="2146838"/>
            <a:ext cx="986856" cy="766613"/>
          </a:xfrm>
          <a:custGeom>
            <a:avLst/>
            <a:gdLst>
              <a:gd name="connsiteX0" fmla="*/ 0 w 986856"/>
              <a:gd name="connsiteY0" fmla="*/ 721831 h 721831"/>
              <a:gd name="connsiteX1" fmla="*/ 493428 w 986856"/>
              <a:gd name="connsiteY1" fmla="*/ 0 h 721831"/>
              <a:gd name="connsiteX2" fmla="*/ 986856 w 986856"/>
              <a:gd name="connsiteY2" fmla="*/ 721831 h 721831"/>
              <a:gd name="connsiteX3" fmla="*/ 0 w 986856"/>
              <a:gd name="connsiteY3" fmla="*/ 721831 h 721831"/>
              <a:gd name="connsiteX0-1" fmla="*/ 0 w 986856"/>
              <a:gd name="connsiteY0-2" fmla="*/ 766613 h 766613"/>
              <a:gd name="connsiteX1-3" fmla="*/ 550336 w 986856"/>
              <a:gd name="connsiteY1-4" fmla="*/ 0 h 766613"/>
              <a:gd name="connsiteX2-5" fmla="*/ 986856 w 986856"/>
              <a:gd name="connsiteY2-6" fmla="*/ 766613 h 766613"/>
              <a:gd name="connsiteX3-7" fmla="*/ 0 w 986856"/>
              <a:gd name="connsiteY3-8" fmla="*/ 766613 h 766613"/>
            </a:gdLst>
            <a:ahLst/>
            <a:cxnLst>
              <a:cxn ang="0">
                <a:pos x="connsiteX0-1" y="connsiteY0-2"/>
              </a:cxn>
              <a:cxn ang="0">
                <a:pos x="connsiteX1-3" y="connsiteY1-4"/>
              </a:cxn>
              <a:cxn ang="0">
                <a:pos x="connsiteX2-5" y="connsiteY2-6"/>
              </a:cxn>
              <a:cxn ang="0">
                <a:pos x="connsiteX3-7" y="connsiteY3-8"/>
              </a:cxn>
            </a:cxnLst>
            <a:rect l="l" t="t" r="r" b="b"/>
            <a:pathLst>
              <a:path w="986856" h="766613">
                <a:moveTo>
                  <a:pt x="0" y="766613"/>
                </a:moveTo>
                <a:lnTo>
                  <a:pt x="550336" y="0"/>
                </a:lnTo>
                <a:lnTo>
                  <a:pt x="986856" y="766613"/>
                </a:lnTo>
                <a:lnTo>
                  <a:pt x="0" y="766613"/>
                </a:lnTo>
                <a:close/>
              </a:path>
            </a:pathLst>
          </a:cu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2" name="等腰三角形 21"/>
          <p:cNvSpPr/>
          <p:nvPr/>
        </p:nvSpPr>
        <p:spPr>
          <a:xfrm rot="16200000">
            <a:off x="10320263" y="2763636"/>
            <a:ext cx="2010385" cy="1733090"/>
          </a:xfrm>
          <a:prstGeom prst="triangle">
            <a:avLst/>
          </a:prstGeom>
          <a:solidFill>
            <a:srgbClr val="00B0F0"/>
          </a:solidFill>
          <a:ln>
            <a:noFill/>
          </a:ln>
          <a:effectLst>
            <a:outerShdw blurRad="508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3" name="等腰三角形 22"/>
          <p:cNvSpPr/>
          <p:nvPr/>
        </p:nvSpPr>
        <p:spPr>
          <a:xfrm rot="8681015">
            <a:off x="10487418" y="349499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4" name="等腰三角形 23"/>
          <p:cNvSpPr/>
          <p:nvPr/>
        </p:nvSpPr>
        <p:spPr>
          <a:xfrm rot="16200000">
            <a:off x="10462329" y="1382549"/>
            <a:ext cx="510208" cy="439834"/>
          </a:xfrm>
          <a:prstGeom prst="triangle">
            <a:avLst/>
          </a:pr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5" name="等腰三角形 24"/>
          <p:cNvSpPr/>
          <p:nvPr/>
        </p:nvSpPr>
        <p:spPr>
          <a:xfrm rot="5400000">
            <a:off x="11046828" y="1431399"/>
            <a:ext cx="405691" cy="349733"/>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6" name="等腰三角形 18"/>
          <p:cNvSpPr/>
          <p:nvPr/>
        </p:nvSpPr>
        <p:spPr>
          <a:xfrm rot="19800000">
            <a:off x="9264057" y="1225451"/>
            <a:ext cx="1104855" cy="756405"/>
          </a:xfrm>
          <a:custGeom>
            <a:avLst/>
            <a:gdLst>
              <a:gd name="connsiteX0" fmla="*/ 0 w 1137991"/>
              <a:gd name="connsiteY0" fmla="*/ 981026 h 981026"/>
              <a:gd name="connsiteX1" fmla="*/ 568996 w 1137991"/>
              <a:gd name="connsiteY1" fmla="*/ 0 h 981026"/>
              <a:gd name="connsiteX2" fmla="*/ 1137991 w 1137991"/>
              <a:gd name="connsiteY2" fmla="*/ 981026 h 981026"/>
              <a:gd name="connsiteX3" fmla="*/ 0 w 1137991"/>
              <a:gd name="connsiteY3" fmla="*/ 981026 h 981026"/>
              <a:gd name="connsiteX0-1" fmla="*/ 0 w 1104855"/>
              <a:gd name="connsiteY0-2" fmla="*/ 1031212 h 1031212"/>
              <a:gd name="connsiteX1-3" fmla="*/ 535860 w 1104855"/>
              <a:gd name="connsiteY1-4" fmla="*/ 0 h 1031212"/>
              <a:gd name="connsiteX2-5" fmla="*/ 1104855 w 1104855"/>
              <a:gd name="connsiteY2-6" fmla="*/ 981026 h 1031212"/>
              <a:gd name="connsiteX3-7" fmla="*/ 0 w 1104855"/>
              <a:gd name="connsiteY3-8" fmla="*/ 1031212 h 1031212"/>
            </a:gdLst>
            <a:ahLst/>
            <a:cxnLst>
              <a:cxn ang="0">
                <a:pos x="connsiteX0-1" y="connsiteY0-2"/>
              </a:cxn>
              <a:cxn ang="0">
                <a:pos x="connsiteX1-3" y="connsiteY1-4"/>
              </a:cxn>
              <a:cxn ang="0">
                <a:pos x="connsiteX2-5" y="connsiteY2-6"/>
              </a:cxn>
              <a:cxn ang="0">
                <a:pos x="connsiteX3-7" y="connsiteY3-8"/>
              </a:cxn>
            </a:cxnLst>
            <a:rect l="l" t="t" r="r" b="b"/>
            <a:pathLst>
              <a:path w="1104855" h="1031212">
                <a:moveTo>
                  <a:pt x="0" y="1031212"/>
                </a:moveTo>
                <a:lnTo>
                  <a:pt x="535860" y="0"/>
                </a:lnTo>
                <a:lnTo>
                  <a:pt x="1104855" y="981026"/>
                </a:lnTo>
                <a:lnTo>
                  <a:pt x="0" y="1031212"/>
                </a:lnTo>
                <a:close/>
              </a:path>
            </a:pathLst>
          </a:custGeom>
          <a:solidFill>
            <a:srgbClr val="1B30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27" name="梯形 19"/>
          <p:cNvSpPr/>
          <p:nvPr/>
        </p:nvSpPr>
        <p:spPr>
          <a:xfrm rot="8948101">
            <a:off x="7888749" y="1769032"/>
            <a:ext cx="2069478" cy="757077"/>
          </a:xfrm>
          <a:custGeom>
            <a:avLst/>
            <a:gdLst>
              <a:gd name="connsiteX0" fmla="*/ 0 w 1126315"/>
              <a:gd name="connsiteY0" fmla="*/ 552153 h 552153"/>
              <a:gd name="connsiteX1" fmla="*/ 138038 w 1126315"/>
              <a:gd name="connsiteY1" fmla="*/ 0 h 552153"/>
              <a:gd name="connsiteX2" fmla="*/ 988277 w 1126315"/>
              <a:gd name="connsiteY2" fmla="*/ 0 h 552153"/>
              <a:gd name="connsiteX3" fmla="*/ 1126315 w 1126315"/>
              <a:gd name="connsiteY3" fmla="*/ 552153 h 552153"/>
              <a:gd name="connsiteX4" fmla="*/ 0 w 1126315"/>
              <a:gd name="connsiteY4" fmla="*/ 552153 h 552153"/>
              <a:gd name="connsiteX0-1" fmla="*/ 0 w 1582162"/>
              <a:gd name="connsiteY0-2" fmla="*/ 1000333 h 1000333"/>
              <a:gd name="connsiteX1-3" fmla="*/ 593885 w 1582162"/>
              <a:gd name="connsiteY1-4" fmla="*/ 0 h 1000333"/>
              <a:gd name="connsiteX2-5" fmla="*/ 1444124 w 1582162"/>
              <a:gd name="connsiteY2-6" fmla="*/ 0 h 1000333"/>
              <a:gd name="connsiteX3-7" fmla="*/ 1582162 w 1582162"/>
              <a:gd name="connsiteY3-8" fmla="*/ 552153 h 1000333"/>
              <a:gd name="connsiteX4-9" fmla="*/ 0 w 1582162"/>
              <a:gd name="connsiteY4-10" fmla="*/ 1000333 h 1000333"/>
              <a:gd name="connsiteX0-11" fmla="*/ 0 w 1582162"/>
              <a:gd name="connsiteY0-12" fmla="*/ 1009487 h 1009487"/>
              <a:gd name="connsiteX1-13" fmla="*/ 552357 w 1582162"/>
              <a:gd name="connsiteY1-14" fmla="*/ 0 h 1009487"/>
              <a:gd name="connsiteX2-15" fmla="*/ 1444124 w 1582162"/>
              <a:gd name="connsiteY2-16" fmla="*/ 9154 h 1009487"/>
              <a:gd name="connsiteX3-17" fmla="*/ 1582162 w 1582162"/>
              <a:gd name="connsiteY3-18" fmla="*/ 561307 h 1009487"/>
              <a:gd name="connsiteX4-19" fmla="*/ 0 w 1582162"/>
              <a:gd name="connsiteY4-20" fmla="*/ 1009487 h 1009487"/>
              <a:gd name="connsiteX0-21" fmla="*/ 0 w 1582162"/>
              <a:gd name="connsiteY0-22" fmla="*/ 1000333 h 1000333"/>
              <a:gd name="connsiteX1-23" fmla="*/ 515475 w 1582162"/>
              <a:gd name="connsiteY1-24" fmla="*/ 134 h 1000333"/>
              <a:gd name="connsiteX2-25" fmla="*/ 1444124 w 1582162"/>
              <a:gd name="connsiteY2-26" fmla="*/ 0 h 1000333"/>
              <a:gd name="connsiteX3-27" fmla="*/ 1582162 w 1582162"/>
              <a:gd name="connsiteY3-28" fmla="*/ 552153 h 1000333"/>
              <a:gd name="connsiteX4-29" fmla="*/ 0 w 1582162"/>
              <a:gd name="connsiteY4-30" fmla="*/ 1000333 h 1000333"/>
              <a:gd name="connsiteX0-31" fmla="*/ 0 w 1582162"/>
              <a:gd name="connsiteY0-32" fmla="*/ 1055658 h 1055658"/>
              <a:gd name="connsiteX1-33" fmla="*/ 515475 w 1582162"/>
              <a:gd name="connsiteY1-34" fmla="*/ 55459 h 1055658"/>
              <a:gd name="connsiteX2-35" fmla="*/ 1430191 w 1582162"/>
              <a:gd name="connsiteY2-36" fmla="*/ 0 h 1055658"/>
              <a:gd name="connsiteX3-37" fmla="*/ 1582162 w 1582162"/>
              <a:gd name="connsiteY3-38" fmla="*/ 607478 h 1055658"/>
              <a:gd name="connsiteX4-39" fmla="*/ 0 w 1582162"/>
              <a:gd name="connsiteY4-40" fmla="*/ 1055658 h 1055658"/>
              <a:gd name="connsiteX0-41" fmla="*/ 0 w 2069478"/>
              <a:gd name="connsiteY0-42" fmla="*/ 1055658 h 1055658"/>
              <a:gd name="connsiteX1-43" fmla="*/ 515475 w 2069478"/>
              <a:gd name="connsiteY1-44" fmla="*/ 55459 h 1055658"/>
              <a:gd name="connsiteX2-45" fmla="*/ 1430191 w 2069478"/>
              <a:gd name="connsiteY2-46" fmla="*/ 0 h 1055658"/>
              <a:gd name="connsiteX3-47" fmla="*/ 2069478 w 2069478"/>
              <a:gd name="connsiteY3-48" fmla="*/ 1024051 h 1055658"/>
              <a:gd name="connsiteX4-49" fmla="*/ 0 w 2069478"/>
              <a:gd name="connsiteY4-50" fmla="*/ 1055658 h 1055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9478" h="1055658">
                <a:moveTo>
                  <a:pt x="0" y="1055658"/>
                </a:moveTo>
                <a:lnTo>
                  <a:pt x="515475" y="55459"/>
                </a:lnTo>
                <a:lnTo>
                  <a:pt x="1430191" y="0"/>
                </a:lnTo>
                <a:lnTo>
                  <a:pt x="2069478" y="1024051"/>
                </a:lnTo>
                <a:lnTo>
                  <a:pt x="0" y="1055658"/>
                </a:lnTo>
                <a:close/>
              </a:path>
            </a:pathLst>
          </a:cu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0" name="等腰三角形 29"/>
          <p:cNvSpPr/>
          <p:nvPr/>
        </p:nvSpPr>
        <p:spPr>
          <a:xfrm rot="8707643">
            <a:off x="9186532" y="3504363"/>
            <a:ext cx="999067" cy="861264"/>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
        <p:nvSpPr>
          <p:cNvPr id="31" name="等腰三角形 30"/>
          <p:cNvSpPr/>
          <p:nvPr/>
        </p:nvSpPr>
        <p:spPr>
          <a:xfrm rot="9000000">
            <a:off x="7597457" y="3363315"/>
            <a:ext cx="634552" cy="547027"/>
          </a:xfrm>
          <a:prstGeom prst="triangle">
            <a:avLst/>
          </a:prstGeom>
          <a:solidFill>
            <a:srgbClr val="4F81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entury Gothic" panose="020B0502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133350"/>
            <a:ext cx="171450" cy="5143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45"/>
          <p:cNvSpPr/>
          <p:nvPr>
            <p:custDataLst>
              <p:tags r:id="rId1"/>
            </p:custDataLst>
          </p:nvPr>
        </p:nvSpPr>
        <p:spPr bwMode="auto">
          <a:xfrm>
            <a:off x="381000" y="133350"/>
            <a:ext cx="1779270" cy="64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nchorCtr="0"/>
          <a:p>
            <a:pPr algn="ctr" defTabSz="967740" fontAlgn="base">
              <a:lnSpc>
                <a:spcPct val="90000"/>
              </a:lnSpc>
              <a:spcBef>
                <a:spcPct val="0"/>
              </a:spcBef>
              <a:spcAft>
                <a:spcPct val="0"/>
              </a:spcAft>
            </a:pPr>
            <a:r>
              <a:rPr lang="zh-CN" altLang="en-US" sz="2800" dirty="0">
                <a:solidFill>
                  <a:schemeClr val="bg1"/>
                </a:solidFill>
                <a:latin typeface="微软雅黑" panose="020B0503020204020204" charset="-122"/>
                <a:ea typeface="微软雅黑" panose="020B0503020204020204" charset="-122"/>
                <a:cs typeface="Bebas Neue" charset="0"/>
                <a:sym typeface="Bebas Neue" charset="0"/>
              </a:rPr>
              <a:t>YOLO简介</a:t>
            </a:r>
            <a:endParaRPr lang="zh-CN" altLang="en-US" sz="2800" dirty="0">
              <a:solidFill>
                <a:schemeClr val="bg1"/>
              </a:solidFill>
              <a:latin typeface="微软雅黑" panose="020B0503020204020204" charset="-122"/>
              <a:ea typeface="微软雅黑" panose="020B0503020204020204" charset="-122"/>
              <a:cs typeface="Bebas Neue" charset="0"/>
              <a:sym typeface="Bebas Neue" charset="0"/>
            </a:endParaRPr>
          </a:p>
        </p:txBody>
      </p:sp>
      <p:sp>
        <p:nvSpPr>
          <p:cNvPr id="24" name="矩形 23"/>
          <p:cNvSpPr/>
          <p:nvPr>
            <p:custDataLst>
              <p:tags r:id="rId2"/>
            </p:custDataLst>
          </p:nvPr>
        </p:nvSpPr>
        <p:spPr bwMode="auto">
          <a:xfrm>
            <a:off x="0" y="1188720"/>
            <a:ext cx="12192000" cy="5669280"/>
          </a:xfrm>
          <a:prstGeom prst="rect">
            <a:avLst/>
          </a:prstGeom>
          <a:solidFill>
            <a:srgbClr val="1F497D">
              <a:alpha val="80000"/>
            </a:srgbClr>
          </a:solidFill>
          <a:ln w="25400" cap="flat" cmpd="sng" algn="ctr">
            <a:noFill/>
            <a:prstDash val="solid"/>
            <a:round/>
            <a:headEnd type="none" w="med" len="med"/>
            <a:tailEnd type="none" w="med" len="med"/>
          </a:ln>
          <a:effectLst/>
        </p:spPr>
        <p:txBody>
          <a:bodyPr vert="horz" wrap="square" lIns="130911" tIns="65456" rIns="130911" bIns="65456" numCol="1" rtlCol="0" anchor="t" anchorCtr="0" compatLnSpc="1"/>
          <a:p>
            <a:pPr algn="ctr" defTabSz="1309370" fontAlgn="base">
              <a:spcBef>
                <a:spcPct val="0"/>
              </a:spcBef>
              <a:spcAft>
                <a:spcPct val="0"/>
              </a:spcAft>
              <a:defRPr/>
            </a:pPr>
            <a:endParaRPr lang="zh-CN" altLang="en-US" sz="8040" kern="0">
              <a:solidFill>
                <a:srgbClr val="000000"/>
              </a:solidFill>
              <a:latin typeface="微软雅黑" panose="020B0503020204020204" charset="-122"/>
              <a:ea typeface="微软雅黑" panose="020B0503020204020204" charset="-122"/>
              <a:sym typeface="Gill Sans" charset="0"/>
            </a:endParaRPr>
          </a:p>
        </p:txBody>
      </p:sp>
      <p:sp>
        <p:nvSpPr>
          <p:cNvPr id="48" name="Rectangle 37"/>
          <p:cNvSpPr/>
          <p:nvPr>
            <p:custDataLst>
              <p:tags r:id="rId3"/>
            </p:custDataLst>
          </p:nvPr>
        </p:nvSpPr>
        <p:spPr bwMode="auto">
          <a:xfrm>
            <a:off x="670560" y="1609090"/>
            <a:ext cx="10551160" cy="481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p>
            <a:pPr algn="l"/>
            <a:r>
              <a:rPr lang="zh-CN" altLang="en-US" sz="2000">
                <a:sym typeface="+mn-ea"/>
              </a:rPr>
              <a:t>YOLO（You Only Look Once）是一种目标检测算法，它的主要特点是实时性和高准确性。相比于传统的目标检测算法，YOLO将目标检测任务转为一个回归问题，通过单次前向传播即可同时预测图像中多个目标的位置和类别。</a:t>
            </a:r>
            <a:endParaRPr lang="zh-CN" altLang="en-US" sz="2000"/>
          </a:p>
          <a:p>
            <a:pPr algn="l"/>
            <a:endParaRPr lang="zh-CN" altLang="en-US" sz="2000"/>
          </a:p>
          <a:p>
            <a:pPr algn="l"/>
            <a:r>
              <a:rPr lang="zh-CN" altLang="en-US" sz="2000">
                <a:sym typeface="+mn-ea"/>
              </a:rPr>
              <a:t>YOLO模型的基本思想是将输入图像划分为一个固定大小的网格，并在每个网格上预测目标的边界框和类别。每个网格负责预测该网格内包含的目标，而不同网格间的目标不会相互干扰。种设计使得YOLO非常适合处理小目标和密集目标的况。</a:t>
            </a:r>
            <a:endParaRPr lang="zh-CN" altLang="en-US" sz="2000"/>
          </a:p>
          <a:p>
            <a:pPr algn="l"/>
            <a:endParaRPr lang="zh-CN" altLang="en-US" sz="2000"/>
          </a:p>
          <a:p>
            <a:pPr algn="l"/>
            <a:r>
              <a:rPr lang="zh-CN" altLang="en-US" sz="2000">
                <a:sym typeface="+mn-ea"/>
              </a:rPr>
              <a:t>YOLO模通常由两分组成：特征提取网络和检头。特征提取网络通常用卷积神经网络（CNN），用于从输入图像中提取特征表示。检测头一个全连接层，责预测目标的边界框类别。YOLO模型还可以使用不同尺度的特征图来预测不同大小目标。</a:t>
            </a:r>
            <a:endParaRPr lang="zh-CN" altLang="en-US" sz="2000"/>
          </a:p>
          <a:p>
            <a:pPr algn="l"/>
            <a:endParaRPr lang="zh-CN" altLang="en-US" sz="2000"/>
          </a:p>
          <a:p>
            <a:pPr algn="l"/>
            <a:r>
              <a:rPr lang="zh-CN" altLang="en-US" sz="2000">
                <a:sym typeface="+mn-ea"/>
              </a:rPr>
              <a:t>YOLO模型在目检测领域得了很大成功，它具实时性强、准确率的特点，适用于许应用场景，如自动驾驶、人脸识别等。同时，YOLO模型也经过了多次改进和优化，如YOLOv2、YOLOv3和YOLOv4等版本，不断提了检测性能和效果。</a:t>
            </a:r>
            <a:endParaRPr lang="zh-CN" altLang="en-US" sz="2000" dirty="0">
              <a:latin typeface="微软雅黑 Light" panose="020B0502040204020203" pitchFamily="34" charset="-122"/>
              <a:ea typeface="微软雅黑 Light" panose="020B0502040204020203" pitchFamily="34" charset="-122"/>
              <a:cs typeface="Lato Light"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17" grpId="0"/>
      <p:bldP spid="24" grpId="0" bldLvl="0" animBg="1"/>
    </p:bldLst>
  </p:timing>
</p:sld>
</file>

<file path=ppt/tags/tag1.xml><?xml version="1.0" encoding="utf-8"?>
<p:tagLst xmlns:p="http://schemas.openxmlformats.org/presentationml/2006/main">
  <p:tag name="KSO_WM_UNIT_PLACING_PICTURE_USER_VIEWPORT" val="{&quot;height&quot;:5440.248148102687,&quot;width&quot;:5508.56973894436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ISPRING_PRESENTATION_TITLE" val="蓝色"/>
  <p:tag name="COMMONDATA" val="eyJoZGlkIjoiZTRiNjRiNGMyMjM4ZWMyN2JiZmIwYjg2MDJiZWIxZWUifQ=="/>
  <p:tag name="KSO_WPP_MARK_KEY" val="fa3ce417-5f2a-4eef-9e0f-3a45678232d1"/>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Narrow"/>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
      <a:dk1>
        <a:srgbClr val="FFFFFF"/>
      </a:dk1>
      <a:lt1>
        <a:srgbClr val="00000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自定义 1">
      <a:majorFont>
        <a:latin typeface="Arial Narrow"/>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3980</Words>
  <Application>WPS 演示</Application>
  <PresentationFormat>宽屏</PresentationFormat>
  <Paragraphs>256</Paragraphs>
  <Slides>25</Slides>
  <Notes>25</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25</vt:i4>
      </vt:variant>
    </vt:vector>
  </HeadingPairs>
  <TitlesOfParts>
    <vt:vector size="45" baseType="lpstr">
      <vt:lpstr>Arial</vt:lpstr>
      <vt:lpstr>宋体</vt:lpstr>
      <vt:lpstr>Wingdings</vt:lpstr>
      <vt:lpstr>Century Gothic</vt:lpstr>
      <vt:lpstr>微软雅黑</vt:lpstr>
      <vt:lpstr>Century Gothic</vt:lpstr>
      <vt:lpstr>微软雅黑 Light</vt:lpstr>
      <vt:lpstr>Lato Light</vt:lpstr>
      <vt:lpstr>Segoe Print</vt:lpstr>
      <vt:lpstr>Calibri</vt:lpstr>
      <vt:lpstr>Gill Sans</vt:lpstr>
      <vt:lpstr>Bebas Neue</vt:lpstr>
      <vt:lpstr>Arial Unicode MS</vt:lpstr>
      <vt:lpstr>等线</vt:lpstr>
      <vt:lpstr>Times New Roman</vt:lpstr>
      <vt:lpstr>Arial</vt:lpstr>
      <vt:lpstr>Arial Narrow</vt:lpstr>
      <vt:lpstr>Gill Sans MT</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叶子</cp:lastModifiedBy>
  <cp:revision>233</cp:revision>
  <dcterms:created xsi:type="dcterms:W3CDTF">2018-08-06T06:49:00Z</dcterms:created>
  <dcterms:modified xsi:type="dcterms:W3CDTF">2023-08-09T09:54:46Z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7ADF7087274040C29AE1440E4579AC59_13</vt:lpwstr>
  </property>
  <property fmtid="{D5CDD505-2E9C-101B-9397-08002B2CF9AE}" pid="3" name="KSOProductBuildVer">
    <vt:lpwstr>2052-12.1.0.15120</vt:lpwstr>
  </property>
</Properties>
</file>